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9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593628-005F-1C71-D02D-C860230495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6474" y="136525"/>
            <a:ext cx="2036618" cy="179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5569F-FDEC-0461-2433-89AAE520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06C4B-8ED2-6CE7-A30C-9E938DFF2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0EA68-61C3-BC26-CD51-E6AFE7388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0FA-C356-4826-9602-D9A81EAAEE2B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83AD4-9621-D5C2-632A-8C85B3A2F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938A2-0046-E65B-A8D5-D29A0D2C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05BA-C3EE-4401-87EF-1C2FDC90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64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BA33-6825-19B3-B843-DE72532E1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64C26-04C6-32F5-3DE1-67EC47BF8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BE772-F69D-D580-97E1-05DE8F7D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0FA-C356-4826-9602-D9A81EAAEE2B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C6411-A6B5-DDB7-C381-828027DB9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AFE05-BC9A-B42C-BBF3-8CEB0B70A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05BA-C3EE-4401-87EF-1C2FDC90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12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4CBD6-0597-F456-AB00-07691C0FD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16FDE-E378-7253-C9B4-BF9CFCA66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8DDD7-A3B8-73EC-F896-CC278313E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0FA-C356-4826-9602-D9A81EAAEE2B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8ACD4-C680-1D64-C6E4-F94D7026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0E5E9-BBF4-D3BD-E5C6-7B012057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05BA-C3EE-4401-87EF-1C2FDC90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19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13A28-41A0-4CE5-85EE-46EACF730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4469C-CDEC-150C-E001-4898B1FA3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57899-4E80-A074-A3D6-D594DC4BC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6C21A-2AF6-1FC5-4458-CD4DE299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0FA-C356-4826-9602-D9A81EAAEE2B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03AC9-B92A-8AF0-B785-967C1113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BF8C5-3F8D-BA11-D4C7-14EA3359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05BA-C3EE-4401-87EF-1C2FDC90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9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1B16-317C-9233-CC14-C55ECB2C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81BFE-E509-C532-5C7E-1EA2160CE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12D28-083D-7381-1F37-FACC83C36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D45C9-A2A5-6055-228C-3A28F143C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E34984-CC69-31D9-D33C-72120E0EC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427EF9-8C4C-31EE-9C3C-8F1B70DC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0FA-C356-4826-9602-D9A81EAAEE2B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18E6BA-04A1-591B-002C-85C2F4BE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1AD19A-13A0-452B-3AAA-C6857DD0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05BA-C3EE-4401-87EF-1C2FDC90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6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61B8-42A2-EE82-6DC0-084AB3B0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EC155-86EF-F182-251F-981D882BB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0FA-C356-4826-9602-D9A81EAAEE2B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A8F52-500E-DCD9-A062-8F38DA07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AB447-0C02-2D48-C4A8-6A12D325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05BA-C3EE-4401-87EF-1C2FDC90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83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1B0F33-4D4C-1A32-B9E8-2224605A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0FA-C356-4826-9602-D9A81EAAEE2B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7DEC07-134E-94EC-39FE-518BFD7C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9521B-34B3-805E-9D27-ADDD5943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05BA-C3EE-4401-87EF-1C2FDC90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70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E4EB8-0D05-3300-39A9-FA03D916D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57B98-3AF8-44D5-4D2E-CAADC7CAF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01E7D-BE12-70E2-16AC-5A6166C32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2F05E-B7DC-5698-1312-60FEA1E5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0FA-C356-4826-9602-D9A81EAAEE2B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C2CBF-C1F9-5016-418D-03E74406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E4AD8-FF02-4C7F-D624-4180A23D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05BA-C3EE-4401-87EF-1C2FDC90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5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0B298-777C-CD83-4EA0-538A7DB5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370E13-BB9C-2714-CCF3-BEE6EE9A4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807C2-09D3-5E9D-4B71-3D60BC9B0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16A47-B836-8EA2-A84E-2403313E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0FA-C356-4826-9602-D9A81EAAEE2B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AE7B1-0723-7A70-FEA6-83379A54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3EA49-F1A6-7E0F-2F8B-18EBD998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05BA-C3EE-4401-87EF-1C2FDC90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36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0B298-EF6F-7E69-CB9F-3893FB9AB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91617-728B-118C-A1AB-ECC3B0B90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9E674-65B7-D228-FF71-D072E548F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0FA-C356-4826-9602-D9A81EAAEE2B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BBA72-5485-B849-1C16-7FC957A70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60A95-84C8-BA69-8F42-0DFB8CE9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05BA-C3EE-4401-87EF-1C2FDC90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91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A20E2-6064-0B40-DE2E-74D0B3696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8756D8-1114-082A-0C91-6B0993CEE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24576-75E2-508C-B873-225DA8119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0FA-C356-4826-9602-D9A81EAAEE2B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021B-6643-5E2D-8E42-686ADF9A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794D3-B07F-0F99-603C-65C6EE8C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05BA-C3EE-4401-87EF-1C2FDC90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8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EE9AD-6B61-9DBB-2DD7-DF7EF760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6A2A9-1B37-784D-D4B1-28011CA19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78CF4-DE90-BE97-A4DC-F55538B50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80FA-C356-4826-9602-D9A81EAAEE2B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C17A8-33F1-CF49-D685-1F65748F0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88C4C-9F9E-CFF5-53B9-EE34E4DEE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405BA-C3EE-4401-87EF-1C2FDC90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3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CDA98-F05E-B981-1677-F9AD72C53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38" y="1435511"/>
            <a:ext cx="7946923" cy="277454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lgerian" panose="04020705040A02060702" pitchFamily="82" charset="0"/>
              </a:rPr>
              <a:t>PROTIEN ENERGY MALNUTRITION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1D948-E045-AF27-1553-B3AEFB1F8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4219" y="4603955"/>
            <a:ext cx="5275006" cy="121674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BY- </a:t>
            </a:r>
            <a:r>
              <a:rPr lang="en-US" dirty="0" err="1"/>
              <a:t>Mrs</a:t>
            </a:r>
            <a:r>
              <a:rPr lang="en-US" dirty="0"/>
              <a:t> KHUSHBOO RANI </a:t>
            </a:r>
          </a:p>
          <a:p>
            <a:r>
              <a:rPr lang="en-US" dirty="0"/>
              <a:t>ASSOCIATE PROFESSOR</a:t>
            </a:r>
          </a:p>
          <a:p>
            <a:r>
              <a:rPr lang="en-US" dirty="0"/>
              <a:t>PDMSNC</a:t>
            </a:r>
          </a:p>
        </p:txBody>
      </p:sp>
    </p:spTree>
    <p:extLst>
      <p:ext uri="{BB962C8B-B14F-4D97-AF65-F5344CB8AC3E}">
        <p14:creationId xmlns:p14="http://schemas.microsoft.com/office/powerpoint/2010/main" val="238197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rotein-energy-malnutri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rotein-energy-malnutri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Protein-energy-malnutri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Protein-energy-malnutri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Protein-energy-malnutri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Protein-energy-malnutri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Protein-energy-malnutri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Protein-energy-malnutri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Protein-energy-malnutri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Protein-energy-malnutri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Protein-energy-malnutri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Protein-energy-malnutri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Protein-energy-malnutri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Protein-energy-malnutri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Protein-energy-malnutri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Protein-energy-malnutri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Protein-energy-malnutri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Protein-energy-malnutri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Protein-energy-malnutri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Protein-energy-malnutri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Protein-energy-malnutri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rotein-energy-malnutri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Protein-energy-malnutri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Protein-energy-malnutri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Protein-energy-malnutri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Protein-energy-malnutri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Protein-energy-malnutri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Protein-energy-malnutri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Protein-energy-malnutrit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Protein-energy-malnutrit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Protein-energy-malnutrit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Protein-energy-malnutrit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rotein-energy-malnutri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Protein-energy-malnutritio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rotein-energy-malnutri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rotein-energy-malnutri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rotein-energy-malnutri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rotein-energy-malnutri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rotein-energy-malnutri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</Words>
  <Application>Microsoft Office PowerPoint</Application>
  <PresentationFormat>On-screen Show (4:3)</PresentationFormat>
  <Paragraphs>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Algerian</vt:lpstr>
      <vt:lpstr>Arial</vt:lpstr>
      <vt:lpstr>Calibri</vt:lpstr>
      <vt:lpstr>Calibri Light</vt:lpstr>
      <vt:lpstr>Office Theme</vt:lpstr>
      <vt:lpstr>Custom Design</vt:lpstr>
      <vt:lpstr>PROTIEN ENERGY MALNUTRITION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KHUSHBOO RANI</cp:lastModifiedBy>
  <cp:revision>2</cp:revision>
  <dcterms:created xsi:type="dcterms:W3CDTF">2013-01-27T09:14:16Z</dcterms:created>
  <dcterms:modified xsi:type="dcterms:W3CDTF">2025-07-16T16:38:34Z</dcterms:modified>
  <cp:category/>
</cp:coreProperties>
</file>