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29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 LABOR &amp; ITS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2510"/>
            <a:ext cx="7854696" cy="1505243"/>
          </a:xfrm>
        </p:spPr>
        <p:txBody>
          <a:bodyPr/>
          <a:lstStyle/>
          <a:p>
            <a:r>
              <a:rPr lang="en-US" dirty="0" smtClean="0"/>
              <a:t>MS. NIDHI </a:t>
            </a:r>
          </a:p>
          <a:p>
            <a:r>
              <a:rPr lang="en-US" dirty="0" smtClean="0"/>
              <a:t>ASST. PROFESSOR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Normal-Labou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Normal-Labou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Normal-Labou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Normal-Labou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Normal-Labou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Normal-Labou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Normal-Labou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Normal-Labou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Normal-Labou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Normal-Labou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Normal-Labou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Normal-Labou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Normal-Labou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Normal-Labou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Normal-Labou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Normal-Labou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Normal-Labou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Normal-Labou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Normal-Labou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Normal-Labou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Normal-Labou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Normal-Labou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Normal-Labou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Normal-Labou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Normal-Labou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Normal-Labou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Normal-Labou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Normal-Labou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Normal-Labou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Normal-Labou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Normal-Labou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Normal-Labou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Normal-Labou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Normal-Labou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Normal-Labou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Normal-Labou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Normal-Labou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Normal-Labou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Normal-Labou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Normal-Labou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Normal-Labou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Normal-Labou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Normal-Labour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Normal-Labou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Normal-Labou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Normal-Labour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Normal-Labour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Normal-Labour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Normal-Labour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Normal-Labour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Normal-Labour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Normal-Labour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Normal-Labour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Normal-Labour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Normal-Labou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Normal-Labour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Normal-Labour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Normal-Labour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Normal-Labour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Normal-Labour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Normal-Labour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Normal-Labour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Normal-Labour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Normal-Labour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Normal-Labour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Normal-Labou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Normal-Labou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Normal-Labou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11</Words>
  <Application>Microsoft Macintosh PowerPoint</Application>
  <PresentationFormat>On-screen Show (4:3)</PresentationFormat>
  <Paragraphs>3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Flow</vt:lpstr>
      <vt:lpstr>NORMAL LABOR &amp; ITS MANAGEMENT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>generated using python-pptx</dc:description>
  <cp:lastModifiedBy>Lenovo</cp:lastModifiedBy>
  <cp:revision>3</cp:revision>
  <dcterms:created xsi:type="dcterms:W3CDTF">2013-01-27T09:14:16Z</dcterms:created>
  <dcterms:modified xsi:type="dcterms:W3CDTF">2024-12-04T04:47:20Z</dcterms:modified>
  <cp:category/>
</cp:coreProperties>
</file>