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074004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PHYSIOLOGY OF PREGNANCY 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HYSIOLOGY-OF-PREGNANC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HYSIOLOGY-OF-PREGNANC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HYSIOLOGY-OF-PREGNANC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HYSIOLOGY-OF-PREGNANC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HYSIOLOGY-OF-PREGNANC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HYSIOLOGY-OF-PREGNANC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HYSIOLOGY-OF-PREGNANC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HYSIOLOGY-OF-PREGNANC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HYSIOLOGY-OF-PREGNANC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HYSIOLOGY-OF-PREGNANC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HYSIOLOGY-OF-PREGNANC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HYSIOLOGY-OF-PREGNANC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HYSIOLOGY-OF-PREGNANC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HYSIOLOGY-OF-PREGNANC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HYSIOLOGY-OF-PREGNANC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HYSIOLOGY-OF-PREGNANC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HYSIOLOGY-OF-PREGNANC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HYSIOLOGY-OF-PREGNANC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HYSIOLOGY-OF-PREGNANC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HYSIOLOGY-OF-PREGNANC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HYSIOLOGY-OF-PREGNANC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HYSIOLOGY-OF-PREGNANC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HYSIOLOGY-OF-PREGNANC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HYSIOLOGY-OF-PREGNANC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HYSIOLOGY-OF-PREGNANC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HYSIOLOGY-OF-PREGNANC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HYSIOLOGY-OF-PREGNANC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HYSIOLOGY-OF-PREGNANC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HYSIOLOGY-OF-PREGNANC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HYSIOLOGY-OF-PREGNANC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HYSIOLOGY-OF-PREGNANC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HYSIOLOGY-OF-PREGNANC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HYSIOLOGY-OF-PREGNANC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HYSIOLOGY-OF-PREGNANC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HYSIOLOGY-OF-PREGNANC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HYSIOLOGY-OF-PREGNANC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HYSIOLOGY-OF-PREGNANC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HYSIOLOGY-OF-PREGNANC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HYSIOLOGY-OF-PREGNANC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HYSIOLOGY-OF-PREGNANC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HYSIOLOGY-OF-PREGNANC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HYSIOLOGY-OF-PREGNANC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HYSIOLOGY-OF-PREGNANC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HYSIOLOGY-OF-PREGNANC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</TotalTime>
  <Words>0</Words>
  <Application>Microsoft Macintosh PowerPoint</Application>
  <PresentationFormat>On-screen Show (4:3)</PresentationFormat>
  <Paragraphs>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Metro</vt:lpstr>
      <vt:lpstr>   PHYSIOLOGY OF PREGNANCY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PHYSIOLOGY OF PREGNANCY </dc:title>
  <dc:subject/>
  <dc:creator/>
  <cp:keywords/>
  <dc:description>generated using python-pptx</dc:description>
  <cp:lastModifiedBy>Lenovo</cp:lastModifiedBy>
  <cp:revision>2</cp:revision>
  <dcterms:created xsi:type="dcterms:W3CDTF">2013-01-27T09:14:16Z</dcterms:created>
  <dcterms:modified xsi:type="dcterms:W3CDTF">2025-08-25T04:50:13Z</dcterms:modified>
  <cp:category/>
</cp:coreProperties>
</file>