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9.jpeg" ContentType="image/jpeg"/>
  <Override PartName="/ppt/media/image12.jpeg" ContentType="image/jpeg"/>
  <Override PartName="/ppt/media/image13.jpeg" ContentType="image/jpeg"/>
  <Override PartName="/ppt/media/image8.jpeg" ContentType="image/jpeg"/>
  <Override PartName="/ppt/media/image11.jpeg" ContentType="image/jpeg"/>
  <Override PartName="/ppt/media/image7.jpeg" ContentType="image/jpeg"/>
  <Override PartName="/ppt/media/image10.jpeg" ContentType="image/jpeg"/>
  <Override PartName="/ppt/media/image6.jpeg" ContentType="image/jpeg"/>
  <Override PartName="/ppt/media/image5.jpeg" ContentType="image/jpeg"/>
  <Override PartName="/ppt/media/image4.jpeg" ContentType="image/jpeg"/>
  <Override PartName="/ppt/media/image3.jpeg" ContentType="image/jpeg"/>
  <Override PartName="/ppt/media/image2.jpeg" ContentType="image/jpeg"/>
  <Override PartName="/ppt/media/image1.jpeg" ContentType="image/jpeg"/>
  <Override PartName="/ppt/media/image26.jpeg" ContentType="image/jpeg"/>
  <Override PartName="/ppt/media/image14.jpeg" ContentType="image/jpeg"/>
  <Override PartName="/ppt/media/image25.jpeg" ContentType="image/jpeg"/>
  <Override PartName="/ppt/media/image24.jpeg" ContentType="image/jpeg"/>
  <Override PartName="/ppt/media/image23.jpeg" ContentType="image/jpeg"/>
  <Override PartName="/ppt/media/image22.jpeg" ContentType="image/jpeg"/>
  <Override PartName="/ppt/media/image21.jpeg" ContentType="image/jpeg"/>
  <Override PartName="/ppt/media/image19.jpeg" ContentType="image/jpeg"/>
  <Override PartName="/ppt/media/image20.jpeg" ContentType="image/jpeg"/>
  <Override PartName="/ppt/media/image18.jpeg" ContentType="image/jpeg"/>
  <Override PartName="/ppt/media/image17.jpeg" ContentType="image/jpeg"/>
  <Override PartName="/ppt/media/image16.jpeg" ContentType="image/jpeg"/>
  <Override PartName="/ppt/media/image15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D2113E8-25E3-469A-858B-3EAFD7678822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5EE4E60-ED47-4337-9D05-2BAB9BD2146C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title text format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D03B8B8-51C7-4B78-8C3C-BC3015B0BA9F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dt" idx="3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ftr" idx="3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6"/>
          <p:cNvSpPr>
            <a:spLocks noGrp="1"/>
          </p:cNvSpPr>
          <p:nvPr>
            <p:ph type="sldNum" idx="3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9E19B85-A963-413E-9FAA-77102E524F7C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</a:t>
            </a: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32CAA7C-3EEE-43CD-831D-A33C9D402C86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</a:t>
            </a: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87752F1-A6CC-4C60-8A2A-9CFC275152E1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</a:t>
            </a: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DBFB7A9-F4E4-40FC-B70C-207C6E3DC215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en-US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ACA1388-1E5A-4400-A5A5-0BD3EF9BA550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7D9BB91-A6B1-4BC4-97F1-03C91A214BC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</a:t>
            </a: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</a:t>
            </a: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05BEFD0-41A6-4B50-84BE-CE26B1D4AEDA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730A92C-3D43-4762-AEF5-8587E4A01696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97CFED6E-090B-42AC-AC00-D5CFD04AC49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IN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title text format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9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9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9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9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9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9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slideLayout" Target="../slideLayouts/slideLayout9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slideLayout" Target="../slideLayouts/slideLayout9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slideLayout" Target="../slideLayouts/slideLayout9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9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9.jpeg"/><Relationship Id="rId2" Type="http://schemas.openxmlformats.org/officeDocument/2006/relationships/slideLayout" Target="../slideLayouts/slideLayout9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0.jpeg"/><Relationship Id="rId2" Type="http://schemas.openxmlformats.org/officeDocument/2006/relationships/slideLayout" Target="../slideLayouts/slideLayout9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1.jpeg"/><Relationship Id="rId2" Type="http://schemas.openxmlformats.org/officeDocument/2006/relationships/slideLayout" Target="../slideLayouts/slideLayout9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22.jpeg"/><Relationship Id="rId2" Type="http://schemas.openxmlformats.org/officeDocument/2006/relationships/slideLayout" Target="../slideLayouts/slideLayout9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slideLayout" Target="../slideLayouts/slideLayout9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24.jpeg"/><Relationship Id="rId2" Type="http://schemas.openxmlformats.org/officeDocument/2006/relationships/slideLayout" Target="../slideLayouts/slideLayout9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25.jpeg"/><Relationship Id="rId2" Type="http://schemas.openxmlformats.org/officeDocument/2006/relationships/slideLayout" Target="../slideLayouts/slideLayout9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26.jpe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90760" y="1260000"/>
            <a:ext cx="8229240" cy="182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7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JANANI SHISHU SURAKSHA YOJANA</a:t>
            </a:r>
            <a:endParaRPr b="0" lang="en-US" sz="7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subTitle"/>
          </p:nvPr>
        </p:nvSpPr>
        <p:spPr>
          <a:xfrm>
            <a:off x="5220000" y="4860000"/>
            <a:ext cx="3663720" cy="182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MRS KHUSHBOO RANI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 PROFESSOR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PDMSNC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1" descr="10-Jannai-Shishu-Suraksha-Karyakaram-JSSK-10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Picture 1" descr="11-Jannai-Shishu-Suraksha-Karyakaram-JSSK-11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Picture 1" descr="12-Jannai-Shishu-Suraksha-Karyakaram-JSSK-12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Picture 1" descr="13-Jannai-Shishu-Suraksha-Karyakaram-JSSK-13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Picture 1" descr="14-Jannai-Shishu-Suraksha-Karyakaram-JSSK-14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1" descr="15-Jannai-Shishu-Suraksha-Karyakaram-JSSK-15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Picture 1" descr="16-Jannai-Shishu-Suraksha-Karyakaram-JSSK-16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Picture 1" descr="17-Jannai-Shishu-Suraksha-Karyakaram-JSSK-17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Picture 1" descr="18-Jannai-Shishu-Suraksha-Karyakaram-JSSK-18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Picture 1" descr="19-Jannai-Shishu-Suraksha-Karyakaram-JSSK-19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1" descr="02-Jannai-Shishu-Suraksha-Karyakaram-JSSK-2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1" descr="20-Jannai-Shishu-Suraksha-Karyakaram-JSSK-20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Picture 1" descr="21-Jannai-Shishu-Suraksha-Karyakaram-JSSK-21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1" descr="22-Jannai-Shishu-Suraksha-Karyakaram-JSSK-22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Picture 1" descr="23-Jannai-Shishu-Suraksha-Karyakaram-JSSK-23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1" descr="24-Jannai-Shishu-Suraksha-Karyakaram-JSSK-24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Picture 1" descr="25-Jannai-Shishu-Suraksha-Karyakaram-JSSK-25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Picture 1" descr="26-Jannai-Shishu-Suraksha-Karyakaram-JSSK-26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Picture 1" descr="27-Jannai-Shishu-Suraksha-Karyakaram-JSSK-27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1" descr="03-Jannai-Shishu-Suraksha-Karyakaram-JSSK-3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1" descr="04-Jannai-Shishu-Suraksha-Karyakaram-JSSK-4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Picture 1" descr="05-Jannai-Shishu-Suraksha-Karyakaram-JSSK-5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1" descr="06-Jannai-Shishu-Suraksha-Karyakaram-JSSK-6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1" descr="07-Jannai-Shishu-Suraksha-Karyakaram-JSSK-7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1" descr="08-Jannai-Shishu-Suraksha-Karyakaram-JSSK-8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Picture 1" descr="09-Jannai-Shishu-Suraksha-Karyakaram-JSSK-9-638.jpg"/>
          <p:cNvPicPr/>
          <p:nvPr/>
        </p:nvPicPr>
        <p:blipFill>
          <a:blip r:embed="rId1"/>
          <a:stretch/>
        </p:blipFill>
        <p:spPr>
          <a:xfrm>
            <a:off x="0" y="4680"/>
            <a:ext cx="9143640" cy="685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LibreOffice/25.2.6.2$Linux_X86_64 LibreOffice_project/520$Build-2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en-IN</dc:language>
  <cp:lastModifiedBy/>
  <dcterms:modified xsi:type="dcterms:W3CDTF">2025-09-17T20:47:07Z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