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35E88B-5514-7F5B-CCA5-E128FC44D440}"/>
              </a:ext>
            </a:extLst>
          </p:cNvPr>
          <p:cNvSpPr/>
          <p:nvPr/>
        </p:nvSpPr>
        <p:spPr>
          <a:xfrm>
            <a:off x="3259394" y="3967316"/>
            <a:ext cx="5427406" cy="2616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/>
              <a:t>Mrs Khushboo Rani</a:t>
            </a:r>
          </a:p>
          <a:p>
            <a:pPr algn="ctr"/>
            <a:r>
              <a:rPr lang="en-IN" sz="4000" dirty="0"/>
              <a:t>Associate Professor</a:t>
            </a:r>
          </a:p>
          <a:p>
            <a:pPr algn="ctr"/>
            <a:r>
              <a:rPr lang="en-IN" sz="4000" dirty="0"/>
              <a:t>PDMSNC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On-screen Show (4:3)</PresentationFormat>
  <Paragraphs>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Parveen kumar</cp:lastModifiedBy>
  <cp:revision>2</cp:revision>
  <dcterms:created xsi:type="dcterms:W3CDTF">2013-01-27T09:14:16Z</dcterms:created>
  <dcterms:modified xsi:type="dcterms:W3CDTF">2025-09-11T02:35:55Z</dcterms:modified>
  <cp:category/>
</cp:coreProperties>
</file>