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2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pPr/>
              <a:t>1/29/2026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90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96100" y="4775200"/>
            <a:ext cx="1943100" cy="1168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pic>
        <p:nvPicPr>
          <p:cNvPr id="3" name="Picture 2" descr="temp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On-screen Show (4:3)</PresentationFormat>
  <Paragraphs>0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ESHIKA SHARMA</dc:creator>
  <dc:description>generated using python-pptx</dc:description>
  <cp:lastModifiedBy>Lenovo</cp:lastModifiedBy>
  <cp:revision>3</cp:revision>
  <dcterms:created xsi:type="dcterms:W3CDTF">2013-01-27T09:14:16Z</dcterms:created>
  <dcterms:modified xsi:type="dcterms:W3CDTF">2026-01-29T08:44:52Z</dcterms:modified>
</cp:coreProperties>
</file>