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61" r:id="rId112"/>
    <p:sldId id="362" r:id="rId113"/>
    <p:sldId id="363" r:id="rId114"/>
    <p:sldId id="364" r:id="rId115"/>
    <p:sldId id="365" r:id="rId116"/>
    <p:sldId id="366" r:id="rId117"/>
    <p:sldId id="367" r:id="rId118"/>
    <p:sldId id="368" r:id="rId119"/>
    <p:sldId id="369" r:id="rId120"/>
    <p:sldId id="370" r:id="rId121"/>
    <p:sldId id="371" r:id="rId122"/>
    <p:sldId id="372" r:id="rId123"/>
    <p:sldId id="373" r:id="rId124"/>
    <p:sldId id="374" r:id="rId125"/>
    <p:sldId id="375" r:id="rId126"/>
    <p:sldId id="376" r:id="rId127"/>
    <p:sldId id="377" r:id="rId128"/>
    <p:sldId id="378" r:id="rId129"/>
    <p:sldId id="379" r:id="rId130"/>
    <p:sldId id="380" r:id="rId131"/>
    <p:sldId id="381" r:id="rId132"/>
    <p:sldId id="382" r:id="rId133"/>
    <p:sldId id="383" r:id="rId134"/>
    <p:sldId id="384" r:id="rId135"/>
    <p:sldId id="385" r:id="rId136"/>
    <p:sldId id="386" r:id="rId137"/>
    <p:sldId id="387" r:id="rId138"/>
    <p:sldId id="388" r:id="rId139"/>
    <p:sldId id="389" r:id="rId140"/>
    <p:sldId id="390" r:id="rId141"/>
    <p:sldId id="391" r:id="rId142"/>
    <p:sldId id="392" r:id="rId143"/>
    <p:sldId id="393" r:id="rId144"/>
    <p:sldId id="394" r:id="rId145"/>
    <p:sldId id="395" r:id="rId146"/>
    <p:sldId id="396" r:id="rId147"/>
    <p:sldId id="397" r:id="rId148"/>
    <p:sldId id="398" r:id="rId149"/>
    <p:sldId id="399" r:id="rId150"/>
    <p:sldId id="400" r:id="rId151"/>
    <p:sldId id="401" r:id="rId152"/>
    <p:sldId id="402" r:id="rId153"/>
    <p:sldId id="403" r:id="rId154"/>
    <p:sldId id="404" r:id="rId155"/>
    <p:sldId id="405" r:id="rId156"/>
    <p:sldId id="406" r:id="rId157"/>
    <p:sldId id="407" r:id="rId1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82" Type="http://schemas.openxmlformats.org/officeDocument/2006/relationships/slide" Target="slides/slide76.xml"/><Relationship Id="rId83" Type="http://schemas.openxmlformats.org/officeDocument/2006/relationships/slide" Target="slides/slide77.xml"/><Relationship Id="rId84" Type="http://schemas.openxmlformats.org/officeDocument/2006/relationships/slide" Target="slides/slide78.xml"/><Relationship Id="rId85" Type="http://schemas.openxmlformats.org/officeDocument/2006/relationships/slide" Target="slides/slide79.xml"/><Relationship Id="rId86" Type="http://schemas.openxmlformats.org/officeDocument/2006/relationships/slide" Target="slides/slide80.xml"/><Relationship Id="rId87" Type="http://schemas.openxmlformats.org/officeDocument/2006/relationships/slide" Target="slides/slide81.xml"/><Relationship Id="rId88" Type="http://schemas.openxmlformats.org/officeDocument/2006/relationships/slide" Target="slides/slide82.xml"/><Relationship Id="rId89" Type="http://schemas.openxmlformats.org/officeDocument/2006/relationships/slide" Target="slides/slide83.xml"/><Relationship Id="rId90" Type="http://schemas.openxmlformats.org/officeDocument/2006/relationships/slide" Target="slides/slide84.xml"/><Relationship Id="rId91" Type="http://schemas.openxmlformats.org/officeDocument/2006/relationships/slide" Target="slides/slide85.xml"/><Relationship Id="rId92" Type="http://schemas.openxmlformats.org/officeDocument/2006/relationships/slide" Target="slides/slide86.xml"/><Relationship Id="rId93" Type="http://schemas.openxmlformats.org/officeDocument/2006/relationships/slide" Target="slides/slide87.xml"/><Relationship Id="rId94" Type="http://schemas.openxmlformats.org/officeDocument/2006/relationships/slide" Target="slides/slide88.xml"/><Relationship Id="rId95" Type="http://schemas.openxmlformats.org/officeDocument/2006/relationships/slide" Target="slides/slide89.xml"/><Relationship Id="rId96" Type="http://schemas.openxmlformats.org/officeDocument/2006/relationships/slide" Target="slides/slide90.xml"/><Relationship Id="rId97" Type="http://schemas.openxmlformats.org/officeDocument/2006/relationships/slide" Target="slides/slide91.xml"/><Relationship Id="rId98" Type="http://schemas.openxmlformats.org/officeDocument/2006/relationships/slide" Target="slides/slide92.xml"/><Relationship Id="rId99" Type="http://schemas.openxmlformats.org/officeDocument/2006/relationships/slide" Target="slides/slide93.xml"/><Relationship Id="rId100" Type="http://schemas.openxmlformats.org/officeDocument/2006/relationships/slide" Target="slides/slide94.xml"/><Relationship Id="rId101" Type="http://schemas.openxmlformats.org/officeDocument/2006/relationships/slide" Target="slides/slide95.xml"/><Relationship Id="rId102" Type="http://schemas.openxmlformats.org/officeDocument/2006/relationships/slide" Target="slides/slide96.xml"/><Relationship Id="rId103" Type="http://schemas.openxmlformats.org/officeDocument/2006/relationships/slide" Target="slides/slide97.xml"/><Relationship Id="rId104" Type="http://schemas.openxmlformats.org/officeDocument/2006/relationships/slide" Target="slides/slide98.xml"/><Relationship Id="rId105" Type="http://schemas.openxmlformats.org/officeDocument/2006/relationships/slide" Target="slides/slide99.xml"/><Relationship Id="rId106" Type="http://schemas.openxmlformats.org/officeDocument/2006/relationships/slide" Target="slides/slide100.xml"/><Relationship Id="rId107" Type="http://schemas.openxmlformats.org/officeDocument/2006/relationships/slide" Target="slides/slide101.xml"/><Relationship Id="rId108" Type="http://schemas.openxmlformats.org/officeDocument/2006/relationships/slide" Target="slides/slide102.xml"/><Relationship Id="rId109" Type="http://schemas.openxmlformats.org/officeDocument/2006/relationships/slide" Target="slides/slide103.xml"/><Relationship Id="rId110" Type="http://schemas.openxmlformats.org/officeDocument/2006/relationships/slide" Target="slides/slide104.xml"/><Relationship Id="rId111" Type="http://schemas.openxmlformats.org/officeDocument/2006/relationships/slide" Target="slides/slide105.xml"/><Relationship Id="rId112" Type="http://schemas.openxmlformats.org/officeDocument/2006/relationships/slide" Target="slides/slide106.xml"/><Relationship Id="rId113" Type="http://schemas.openxmlformats.org/officeDocument/2006/relationships/slide" Target="slides/slide107.xml"/><Relationship Id="rId114" Type="http://schemas.openxmlformats.org/officeDocument/2006/relationships/slide" Target="slides/slide108.xml"/><Relationship Id="rId115" Type="http://schemas.openxmlformats.org/officeDocument/2006/relationships/slide" Target="slides/slide109.xml"/><Relationship Id="rId116" Type="http://schemas.openxmlformats.org/officeDocument/2006/relationships/slide" Target="slides/slide110.xml"/><Relationship Id="rId117" Type="http://schemas.openxmlformats.org/officeDocument/2006/relationships/slide" Target="slides/slide111.xml"/><Relationship Id="rId118" Type="http://schemas.openxmlformats.org/officeDocument/2006/relationships/slide" Target="slides/slide112.xml"/><Relationship Id="rId119" Type="http://schemas.openxmlformats.org/officeDocument/2006/relationships/slide" Target="slides/slide113.xml"/><Relationship Id="rId120" Type="http://schemas.openxmlformats.org/officeDocument/2006/relationships/slide" Target="slides/slide114.xml"/><Relationship Id="rId121" Type="http://schemas.openxmlformats.org/officeDocument/2006/relationships/slide" Target="slides/slide115.xml"/><Relationship Id="rId122" Type="http://schemas.openxmlformats.org/officeDocument/2006/relationships/slide" Target="slides/slide116.xml"/><Relationship Id="rId123" Type="http://schemas.openxmlformats.org/officeDocument/2006/relationships/slide" Target="slides/slide117.xml"/><Relationship Id="rId124" Type="http://schemas.openxmlformats.org/officeDocument/2006/relationships/slide" Target="slides/slide118.xml"/><Relationship Id="rId125" Type="http://schemas.openxmlformats.org/officeDocument/2006/relationships/slide" Target="slides/slide119.xml"/><Relationship Id="rId126" Type="http://schemas.openxmlformats.org/officeDocument/2006/relationships/slide" Target="slides/slide120.xml"/><Relationship Id="rId127" Type="http://schemas.openxmlformats.org/officeDocument/2006/relationships/slide" Target="slides/slide121.xml"/><Relationship Id="rId128" Type="http://schemas.openxmlformats.org/officeDocument/2006/relationships/slide" Target="slides/slide122.xml"/><Relationship Id="rId129" Type="http://schemas.openxmlformats.org/officeDocument/2006/relationships/slide" Target="slides/slide123.xml"/><Relationship Id="rId130" Type="http://schemas.openxmlformats.org/officeDocument/2006/relationships/slide" Target="slides/slide124.xml"/><Relationship Id="rId131" Type="http://schemas.openxmlformats.org/officeDocument/2006/relationships/slide" Target="slides/slide125.xml"/><Relationship Id="rId132" Type="http://schemas.openxmlformats.org/officeDocument/2006/relationships/slide" Target="slides/slide126.xml"/><Relationship Id="rId133" Type="http://schemas.openxmlformats.org/officeDocument/2006/relationships/slide" Target="slides/slide127.xml"/><Relationship Id="rId134" Type="http://schemas.openxmlformats.org/officeDocument/2006/relationships/slide" Target="slides/slide128.xml"/><Relationship Id="rId135" Type="http://schemas.openxmlformats.org/officeDocument/2006/relationships/slide" Target="slides/slide129.xml"/><Relationship Id="rId136" Type="http://schemas.openxmlformats.org/officeDocument/2006/relationships/slide" Target="slides/slide130.xml"/><Relationship Id="rId137" Type="http://schemas.openxmlformats.org/officeDocument/2006/relationships/slide" Target="slides/slide131.xml"/><Relationship Id="rId138" Type="http://schemas.openxmlformats.org/officeDocument/2006/relationships/slide" Target="slides/slide132.xml"/><Relationship Id="rId139" Type="http://schemas.openxmlformats.org/officeDocument/2006/relationships/slide" Target="slides/slide133.xml"/><Relationship Id="rId140" Type="http://schemas.openxmlformats.org/officeDocument/2006/relationships/slide" Target="slides/slide134.xml"/><Relationship Id="rId141" Type="http://schemas.openxmlformats.org/officeDocument/2006/relationships/slide" Target="slides/slide135.xml"/><Relationship Id="rId142" Type="http://schemas.openxmlformats.org/officeDocument/2006/relationships/slide" Target="slides/slide136.xml"/><Relationship Id="rId143" Type="http://schemas.openxmlformats.org/officeDocument/2006/relationships/slide" Target="slides/slide137.xml"/><Relationship Id="rId144" Type="http://schemas.openxmlformats.org/officeDocument/2006/relationships/slide" Target="slides/slide138.xml"/><Relationship Id="rId145" Type="http://schemas.openxmlformats.org/officeDocument/2006/relationships/slide" Target="slides/slide139.xml"/><Relationship Id="rId146" Type="http://schemas.openxmlformats.org/officeDocument/2006/relationships/slide" Target="slides/slide140.xml"/><Relationship Id="rId147" Type="http://schemas.openxmlformats.org/officeDocument/2006/relationships/slide" Target="slides/slide141.xml"/><Relationship Id="rId148" Type="http://schemas.openxmlformats.org/officeDocument/2006/relationships/slide" Target="slides/slide142.xml"/><Relationship Id="rId149" Type="http://schemas.openxmlformats.org/officeDocument/2006/relationships/slide" Target="slides/slide143.xml"/><Relationship Id="rId150" Type="http://schemas.openxmlformats.org/officeDocument/2006/relationships/slide" Target="slides/slide144.xml"/><Relationship Id="rId151" Type="http://schemas.openxmlformats.org/officeDocument/2006/relationships/slide" Target="slides/slide145.xml"/><Relationship Id="rId152" Type="http://schemas.openxmlformats.org/officeDocument/2006/relationships/slide" Target="slides/slide146.xml"/><Relationship Id="rId153" Type="http://schemas.openxmlformats.org/officeDocument/2006/relationships/slide" Target="slides/slide147.xml"/><Relationship Id="rId154" Type="http://schemas.openxmlformats.org/officeDocument/2006/relationships/slide" Target="slides/slide148.xml"/><Relationship Id="rId155" Type="http://schemas.openxmlformats.org/officeDocument/2006/relationships/slide" Target="slides/slide149.xml"/><Relationship Id="rId156" Type="http://schemas.openxmlformats.org/officeDocument/2006/relationships/slide" Target="slides/slide150.xml"/><Relationship Id="rId157" Type="http://schemas.openxmlformats.org/officeDocument/2006/relationships/slide" Target="slides/slide151.xml"/><Relationship Id="rId158" Type="http://schemas.openxmlformats.org/officeDocument/2006/relationships/slide" Target="slides/slide15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1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0.jpg"/></Relationships>
</file>

<file path=ppt/slides/_rels/slide1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1.jpg"/></Relationships>
</file>

<file path=ppt/slides/_rels/slide1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2.jpg"/></Relationships>
</file>

<file path=ppt/slides/_rels/slide1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3.jpg"/></Relationships>
</file>

<file path=ppt/slides/_rels/slide1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4.jpg"/></Relationships>
</file>

<file path=ppt/slides/_rels/slide1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5.jpg"/></Relationships>
</file>

<file path=ppt/slides/_rels/slide1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6.jpg"/></Relationships>
</file>

<file path=ppt/slides/_rels/slide1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7.jpg"/></Relationships>
</file>

<file path=ppt/slides/_rels/slide1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8.jpg"/></Relationships>
</file>

<file path=ppt/slides/_rels/slide1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9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/Relationships>
</file>

<file path=ppt/slides/_rels/slide1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0.jpg"/></Relationships>
</file>

<file path=ppt/slides/_rels/slide1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1.jpg"/></Relationships>
</file>

<file path=ppt/slides/_rels/slide1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2.jpg"/></Relationships>
</file>

<file path=ppt/slides/_rels/slide1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3.jpg"/></Relationships>
</file>

<file path=ppt/slides/_rels/slide1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4.jpg"/></Relationships>
</file>

<file path=ppt/slides/_rels/slide1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5.jpg"/></Relationships>
</file>

<file path=ppt/slides/_rels/slide1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6.jpg"/></Relationships>
</file>

<file path=ppt/slides/_rels/slide1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7.jpg"/></Relationships>
</file>

<file path=ppt/slides/_rels/slide1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8.jpg"/></Relationships>
</file>

<file path=ppt/slides/_rels/slide1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9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1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0.jpg"/></Relationships>
</file>

<file path=ppt/slides/_rels/slide1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1.jpg"/></Relationships>
</file>

<file path=ppt/slides/_rels/slide1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2.jpg"/></Relationships>
</file>

<file path=ppt/slides/_rels/slide1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3.jpg"/></Relationships>
</file>

<file path=ppt/slides/_rels/slide1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4.jpg"/></Relationships>
</file>

<file path=ppt/slides/_rels/slide1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5.jpg"/></Relationships>
</file>

<file path=ppt/slides/_rels/slide1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6.jpg"/></Relationships>
</file>

<file path=ppt/slides/_rels/slide1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7.jpg"/></Relationships>
</file>

<file path=ppt/slides/_rels/slide1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8.jpg"/></Relationships>
</file>

<file path=ppt/slides/_rels/slide1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9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/Relationships>
</file>

<file path=ppt/slides/_rels/slide1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0.jpg"/></Relationships>
</file>

<file path=ppt/slides/_rels/slide1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1.jpg"/></Relationships>
</file>

<file path=ppt/slides/_rels/slide1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2.jpg"/></Relationships>
</file>

<file path=ppt/slides/_rels/slide1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3.jpg"/></Relationships>
</file>

<file path=ppt/slides/_rels/slide1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4.jpg"/></Relationships>
</file>

<file path=ppt/slides/_rels/slide1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5.jpg"/></Relationships>
</file>

<file path=ppt/slides/_rels/slide1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6.jpg"/></Relationships>
</file>

<file path=ppt/slides/_rels/slide1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7.jpg"/></Relationships>
</file>

<file path=ppt/slides/_rels/slide1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8.jpg"/></Relationships>
</file>

<file path=ppt/slides/_rels/slide1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9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_rels/slide1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0.jpg"/></Relationships>
</file>

<file path=ppt/slides/_rels/slide1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1.jpg"/></Relationships>
</file>

<file path=ppt/slides/_rels/slide1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2.jpg"/></Relationships>
</file>

<file path=ppt/slides/_rels/slide1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3.jpg"/></Relationships>
</file>

<file path=ppt/slides/_rels/slide1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4.jpg"/></Relationships>
</file>

<file path=ppt/slides/_rels/slide1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5.jpg"/></Relationships>
</file>

<file path=ppt/slides/_rels/slide1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6.jpg"/></Relationships>
</file>

<file path=ppt/slides/_rels/slide1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7.jpg"/></Relationships>
</file>

<file path=ppt/slides/_rels/slide1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8.jpg"/></Relationships>
</file>

<file path=ppt/slides/_rels/slide1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9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1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0.jpg"/></Relationships>
</file>

<file path=ppt/slides/_rels/slide1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1.jpg"/></Relationships>
</file>

<file path=ppt/slides/_rels/slide1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2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jp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jp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jp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jp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0.jp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1.jp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2.jp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jpg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4.jpg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5.jpg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jpg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7.jpg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8.jpg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9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0.jpg"/></Relationships>
</file>

<file path=ppt/slides/_rels/slide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1.jpg"/></Relationships>
</file>

<file path=ppt/slides/_rels/slide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2.jpg"/></Relationships>
</file>

<file path=ppt/slides/_rels/slide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3.jpg"/></Relationships>
</file>

<file path=ppt/slides/_rels/slide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4.jpg"/></Relationships>
</file>

<file path=ppt/slides/_rels/slide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5.jpg"/></Relationships>
</file>

<file path=ppt/slides/_rels/slide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6.jpg"/></Relationships>
</file>

<file path=ppt/slides/_rels/slide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7.jpg"/></Relationships>
</file>

<file path=ppt/slides/_rels/slide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8.jpg"/></Relationships>
</file>

<file path=ppt/slides/_rels/slide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9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0.jpg"/></Relationships>
</file>

<file path=ppt/slides/_rels/slide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1.jpg"/></Relationships>
</file>

<file path=ppt/slides/_rels/slide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2.jpg"/></Relationships>
</file>

<file path=ppt/slides/_rels/slide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3.jpg"/></Relationships>
</file>

<file path=ppt/slides/_rels/slide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4.jpg"/></Relationships>
</file>

<file path=ppt/slides/_rels/slide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5.jpg"/></Relationships>
</file>

<file path=ppt/slides/_rels/slide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6.jpg"/></Relationships>
</file>

<file path=ppt/slides/_rels/slide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7.jpg"/></Relationships>
</file>

<file path=ppt/slides/_rels/slide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8.jpg"/></Relationships>
</file>

<file path=ppt/slides/_rels/slide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9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_rels/slide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0.jpg"/></Relationships>
</file>

<file path=ppt/slides/_rels/slide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1.jpg"/></Relationships>
</file>

<file path=ppt/slides/_rels/slide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2.jpg"/></Relationships>
</file>

<file path=ppt/slides/_rels/slide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3.jpg"/></Relationships>
</file>

<file path=ppt/slides/_rels/slide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4.jpg"/></Relationships>
</file>

<file path=ppt/slides/_rels/slide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5.jpg"/></Relationships>
</file>

<file path=ppt/slides/_rels/slide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6.jpg"/></Relationships>
</file>

<file path=ppt/slides/_rels/slide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7.jpg"/></Relationships>
</file>

<file path=ppt/slides/_rels/slide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8.jpg"/></Relationships>
</file>

<file path=ppt/slides/_rels/slide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pic>
        <p:nvPicPr>
          <p:cNvPr id="3" name="Picture 2" descr="temp_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