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13.xml" ContentType="application/vnd.openxmlformats-officedocument.presentationml.slide+xml"/>
  <Override PartName="/ppt/slideMasters/slideMaster14.xml" ContentType="application/vnd.openxmlformats-officedocument.presentationml.slideMaster+xml"/>
  <Override PartName="/ppt/slides/slide14.xml" ContentType="application/vnd.openxmlformats-officedocument.presentationml.slide+xml"/>
  <Override PartName="/ppt/slideMasters/slideMaster15.xml" ContentType="application/vnd.openxmlformats-officedocument.presentationml.slideMaster+xml"/>
  <Override PartName="/ppt/slides/slide15.xml" ContentType="application/vnd.openxmlformats-officedocument.presentationml.slide+xml"/>
  <Override PartName="/ppt/slideMasters/slideMaster16.xml" ContentType="application/vnd.openxmlformats-officedocument.presentationml.slideMaster+xml"/>
  <Override PartName="/ppt/slides/slide16.xml" ContentType="application/vnd.openxmlformats-officedocument.presentationml.slide+xml"/>
  <Override PartName="/ppt/slideMasters/slideMaster17.xml" ContentType="application/vnd.openxmlformats-officedocument.presentationml.slideMaster+xml"/>
  <Override PartName="/ppt/slides/slide17.xml" ContentType="application/vnd.openxmlformats-officedocument.presentationml.slide+xml"/>
  <Override PartName="/ppt/slideMasters/slideMaster18.xml" ContentType="application/vnd.openxmlformats-officedocument.presentationml.slideMaster+xml"/>
  <Override PartName="/ppt/slides/slide18.xml" ContentType="application/vnd.openxmlformats-officedocument.presentationml.slide+xml"/>
  <Override PartName="/ppt/slideMasters/slideMaster19.xml" ContentType="application/vnd.openxmlformats-officedocument.presentationml.slideMaster+xml"/>
  <Override PartName="/ppt/slides/slide19.xml" ContentType="application/vnd.openxmlformats-officedocument.presentationml.slide+xml"/>
  <Override PartName="/ppt/slideMasters/slideMaster20.xml" ContentType="application/vnd.openxmlformats-officedocument.presentationml.slideMaster+xml"/>
  <Override PartName="/ppt/slides/slide20.xml" ContentType="application/vnd.openxmlformats-officedocument.presentationml.slide+xml"/>
  <Override PartName="/ppt/slideMasters/slideMaster21.xml" ContentType="application/vnd.openxmlformats-officedocument.presentationml.slideMaster+xml"/>
  <Override PartName="/ppt/slides/slide21.xml" ContentType="application/vnd.openxmlformats-officedocument.presentationml.slide+xml"/>
  <Override PartName="/ppt/slideMasters/slideMaster22.xml" ContentType="application/vnd.openxmlformats-officedocument.presentationml.slideMaster+xml"/>
  <Override PartName="/ppt/slides/slide22.xml" ContentType="application/vnd.openxmlformats-officedocument.presentationml.slide+xml"/>
  <Override PartName="/ppt/slideMasters/slideMaster23.xml" ContentType="application/vnd.openxmlformats-officedocument.presentationml.slideMaster+xml"/>
  <Override PartName="/ppt/slides/slide23.xml" ContentType="application/vnd.openxmlformats-officedocument.presentationml.slide+xml"/>
  <Override PartName="/ppt/slideMasters/slideMaster24.xml" ContentType="application/vnd.openxmlformats-officedocument.presentationml.slideMaster+xml"/>
  <Override PartName="/ppt/slides/slide24.xml" ContentType="application/vnd.openxmlformats-officedocument.presentationml.slide+xml"/>
  <Override PartName="/ppt/slideMasters/slideMaster25.xml" ContentType="application/vnd.openxmlformats-officedocument.presentationml.slideMaster+xml"/>
  <Override PartName="/ppt/slides/slide25.xml" ContentType="application/vnd.openxmlformats-officedocument.presentationml.slide+xml"/>
  <Override PartName="/ppt/slideMasters/slideMaster26.xml" ContentType="application/vnd.openxmlformats-officedocument.presentationml.slideMaster+xml"/>
  <Override PartName="/ppt/slides/slide26.xml" ContentType="application/vnd.openxmlformats-officedocument.presentationml.slide+xml"/>
  <Override PartName="/ppt/slideMasters/slideMaster27.xml" ContentType="application/vnd.openxmlformats-officedocument.presentationml.slideMaster+xml"/>
  <Override PartName="/ppt/slides/slide27.xml" ContentType="application/vnd.openxmlformats-officedocument.presentationml.slide+xml"/>
  <Override PartName="/ppt/slideMasters/slideMaster28.xml" ContentType="application/vnd.openxmlformats-officedocument.presentationml.slideMaster+xml"/>
  <Override PartName="/ppt/slides/slide28.xml" ContentType="application/vnd.openxmlformats-officedocument.presentationml.slide+xml"/>
  <Override PartName="/ppt/slideMasters/slideMaster29.xml" ContentType="application/vnd.openxmlformats-officedocument.presentationml.slideMaster+xml"/>
  <Override PartName="/ppt/slides/slide29.xml" ContentType="application/vnd.openxmlformats-officedocument.presentationml.slide+xml"/>
  <Override PartName="/ppt/slideMasters/slideMaster30.xml" ContentType="application/vnd.openxmlformats-officedocument.presentationml.slideMaster+xml"/>
  <Override PartName="/ppt/slides/slide30.xml" ContentType="application/vnd.openxmlformats-officedocument.presentationml.slide+xml"/>
  <Override PartName="/ppt/slideMasters/slideMaster31.xml" ContentType="application/vnd.openxmlformats-officedocument.presentationml.slideMaster+xml"/>
  <Override PartName="/ppt/slides/slide31.xml" ContentType="application/vnd.openxmlformats-officedocument.presentationml.slide+xml"/>
  <Override PartName="/ppt/slideMasters/slideMaster32.xml" ContentType="application/vnd.openxmlformats-officedocument.presentationml.slideMaster+xml"/>
  <Override PartName="/ppt/slides/slide32.xml" ContentType="application/vnd.openxmlformats-officedocument.presentationml.slide+xml"/>
  <Override PartName="/ppt/slideMasters/slideMaster33.xml" ContentType="application/vnd.openxmlformats-officedocument.presentationml.slideMaster+xml"/>
  <Override PartName="/ppt/slides/slide33.xml" ContentType="application/vnd.openxmlformats-officedocument.presentationml.slide+xml"/>
  <Override PartName="/ppt/slideMasters/slideMaster34.xml" ContentType="application/vnd.openxmlformats-officedocument.presentationml.slideMaster+xml"/>
  <Override PartName="/ppt/slides/slide34.xml" ContentType="application/vnd.openxmlformats-officedocument.presentationml.slide+xml"/>
  <Override PartName="/ppt/slideMasters/slideMaster35.xml" ContentType="application/vnd.openxmlformats-officedocument.presentationml.slideMaster+xml"/>
  <Override PartName="/ppt/slides/slide35.xml" ContentType="application/vnd.openxmlformats-officedocument.presentationml.slide+xml"/>
  <Override PartName="/ppt/slideMasters/slideMaster36.xml" ContentType="application/vnd.openxmlformats-officedocument.presentationml.slideMaster+xml"/>
  <Override PartName="/ppt/slides/slide36.xml" ContentType="application/vnd.openxmlformats-officedocument.presentationml.slide+xml"/>
  <Override PartName="/ppt/slideMasters/slideMaster37.xml" ContentType="application/vnd.openxmlformats-officedocument.presentationml.slideMaster+xml"/>
  <Override PartName="/ppt/slides/slide37.xml" ContentType="application/vnd.openxmlformats-officedocument.presentationml.slide+xml"/>
  <Override PartName="/ppt/slideMasters/slideMaster38.xml" ContentType="application/vnd.openxmlformats-officedocument.presentationml.slideMaster+xml"/>
  <Override PartName="/ppt/slides/slide38.xml" ContentType="application/vnd.openxmlformats-officedocument.presentationml.slide+xml"/>
  <Override PartName="/ppt/slideMasters/slideMaster39.xml" ContentType="application/vnd.openxmlformats-officedocument.presentationml.slideMaster+xml"/>
  <Override PartName="/ppt/slides/slide39.xml" ContentType="application/vnd.openxmlformats-officedocument.presentationml.slide+xml"/>
  <Override PartName="/ppt/slideMasters/slideMaster40.xml" ContentType="application/vnd.openxmlformats-officedocument.presentationml.slideMaster+xml"/>
  <Override PartName="/ppt/slides/slide40.xml" ContentType="application/vnd.openxmlformats-officedocument.presentationml.slide+xml"/>
  <Override PartName="/ppt/slideMasters/slideMaster41.xml" ContentType="application/vnd.openxmlformats-officedocument.presentationml.slideMaster+xml"/>
  <Override PartName="/ppt/slides/slide41.xml" ContentType="application/vnd.openxmlformats-officedocument.presentationml.slide+xml"/>
  <Override PartName="/ppt/slideMasters/slideMaster42.xml" ContentType="application/vnd.openxmlformats-officedocument.presentationml.slideMaster+xml"/>
  <Override PartName="/ppt/slides/slide42.xml" ContentType="application/vnd.openxmlformats-officedocument.presentationml.slide+xml"/>
  <Override PartName="/ppt/slideMasters/slideMaster43.xml" ContentType="application/vnd.openxmlformats-officedocument.presentationml.slideMaster+xml"/>
  <Override PartName="/ppt/slides/slide43.xml" ContentType="application/vnd.openxmlformats-officedocument.presentationml.slide+xml"/>
  <Override PartName="/ppt/slideMasters/slideMaster44.xml" ContentType="application/vnd.openxmlformats-officedocument.presentationml.slideMaster+xml"/>
  <Override PartName="/ppt/slides/slide44.xml" ContentType="application/vnd.openxmlformats-officedocument.presentationml.slide+xml"/>
  <Override PartName="/ppt/slideMasters/slideMaster45.xml" ContentType="application/vnd.openxmlformats-officedocument.presentationml.slideMaster+xml"/>
  <Override PartName="/ppt/slides/slide45.xml" ContentType="application/vnd.openxmlformats-officedocument.presentationml.slide+xml"/>
  <Override PartName="/ppt/slideMasters/slideMaster46.xml" ContentType="application/vnd.openxmlformats-officedocument.presentationml.slideMaster+xml"/>
  <Override PartName="/ppt/slides/slide46.xml" ContentType="application/vnd.openxmlformats-officedocument.presentationml.slide+xml"/>
  <Override PartName="/ppt/slideMasters/slideMaster47.xml" ContentType="application/vnd.openxmlformats-officedocument.presentationml.slideMaster+xml"/>
  <Override PartName="/ppt/slides/slide47.xml" ContentType="application/vnd.openxmlformats-officedocument.presentationml.slide+xml"/>
  <Override PartName="/ppt/slideMasters/slideMaster48.xml" ContentType="application/vnd.openxmlformats-officedocument.presentationml.slideMaster+xml"/>
  <Override PartName="/ppt/slides/slide48.xml" ContentType="application/vnd.openxmlformats-officedocument.presentationml.slide+xml"/>
  <Override PartName="/ppt/slideMasters/slideMaster49.xml" ContentType="application/vnd.openxmlformats-officedocument.presentationml.slideMaster+xml"/>
  <Override PartName="/ppt/slides/slide49.xml" ContentType="application/vnd.openxmlformats-officedocument.presentationml.slide+xml"/>
  <Override PartName="/ppt/slideMasters/slideMaster50.xml" ContentType="application/vnd.openxmlformats-officedocument.presentationml.slideMaster+xml"/>
  <Override PartName="/ppt/slides/slide50.xml" ContentType="application/vnd.openxmlformats-officedocument.presentationml.slide+xml"/>
  <Override PartName="/ppt/slideMasters/slideMaster51.xml" ContentType="application/vnd.openxmlformats-officedocument.presentationml.slideMaster+xml"/>
  <Override PartName="/ppt/slides/slide51.xml" ContentType="application/vnd.openxmlformats-officedocument.presentationml.slide+xml"/>
  <Override PartName="/ppt/slideMasters/slideMaster52.xml" ContentType="application/vnd.openxmlformats-officedocument.presentationml.slideMaster+xml"/>
  <Override PartName="/ppt/slides/slide52.xml" ContentType="application/vnd.openxmlformats-officedocument.presentationml.slide+xml"/>
  <Override PartName="/ppt/slideMasters/slideMaster53.xml" ContentType="application/vnd.openxmlformats-officedocument.presentationml.slideMaster+xml"/>
  <Override PartName="/ppt/slides/slide53.xml" ContentType="application/vnd.openxmlformats-officedocument.presentationml.slide+xml"/>
  <Override PartName="/ppt/slideMasters/slideMaster54.xml" ContentType="application/vnd.openxmlformats-officedocument.presentationml.slideMaster+xml"/>
  <Override PartName="/ppt/slides/slide54.xml" ContentType="application/vnd.openxmlformats-officedocument.presentationml.slide+xml"/>
  <Override PartName="/ppt/slideMasters/slideMaster55.xml" ContentType="application/vnd.openxmlformats-officedocument.presentationml.slideMaster+xml"/>
  <Override PartName="/ppt/slides/slide55.xml" ContentType="application/vnd.openxmlformats-officedocument.presentationml.slide+xml"/>
  <Override PartName="/ppt/slideMasters/slideMaster56.xml" ContentType="application/vnd.openxmlformats-officedocument.presentationml.slideMaster+xml"/>
  <Override PartName="/ppt/slides/slide56.xml" ContentType="application/vnd.openxmlformats-officedocument.presentationml.slide+xml"/>
  <Override PartName="/ppt/slideMasters/slideMaster57.xml" ContentType="application/vnd.openxmlformats-officedocument.presentationml.slideMaster+xml"/>
  <Override PartName="/ppt/slides/slide57.xml" ContentType="application/vnd.openxmlformats-officedocument.presentationml.slide+xml"/>
  <Override PartName="/ppt/slideMasters/slideMaster58.xml" ContentType="application/vnd.openxmlformats-officedocument.presentationml.slideMaster+xml"/>
  <Override PartName="/ppt/slides/slide58.xml" ContentType="application/vnd.openxmlformats-officedocument.presentationml.slide+xml"/>
  <Override PartName="/ppt/slideMasters/slideMaster59.xml" ContentType="application/vnd.openxmlformats-officedocument.presentationml.slideMaster+xml"/>
  <Override PartName="/ppt/slides/slide59.xml" ContentType="application/vnd.openxmlformats-officedocument.presentationml.slide+xml"/>
  <Override PartName="/ppt/slideMasters/slideMaster60.xml" ContentType="application/vnd.openxmlformats-officedocument.presentationml.slideMaster+xml"/>
  <Override PartName="/ppt/slides/slide60.xml" ContentType="application/vnd.openxmlformats-officedocument.presentationml.slide+xml"/>
  <Override PartName="/ppt/slideMasters/slideMaster61.xml" ContentType="application/vnd.openxmlformats-officedocument.presentationml.slideMaster+xml"/>
  <Override PartName="/ppt/slides/slide61.xml" ContentType="application/vnd.openxmlformats-officedocument.presentationml.slide+xml"/>
  <Override PartName="/ppt/slideMasters/slideMaster62.xml" ContentType="application/vnd.openxmlformats-officedocument.presentationml.slideMaster+xml"/>
  <Override PartName="/ppt/slides/slide62.xml" ContentType="application/vnd.openxmlformats-officedocument.presentationml.slide+xml"/>
  <Override PartName="/ppt/slideMasters/slideMaster63.xml" ContentType="application/vnd.openxmlformats-officedocument.presentationml.slideMaster+xml"/>
  <Override PartName="/ppt/slides/slide63.xml" ContentType="application/vnd.openxmlformats-officedocument.presentationml.slide+xml"/>
  <Override PartName="/ppt/slideMasters/slideMaster64.xml" ContentType="application/vnd.openxmlformats-officedocument.presentationml.slideMaster+xml"/>
  <Override PartName="/ppt/slides/slide64.xml" ContentType="application/vnd.openxmlformats-officedocument.presentationml.slide+xml"/>
  <Override PartName="/ppt/slideMasters/slideMaster65.xml" ContentType="application/vnd.openxmlformats-officedocument.presentationml.slideMaster+xml"/>
  <Override PartName="/ppt/slides/slide65.xml" ContentType="application/vnd.openxmlformats-officedocument.presentationml.slide+xml"/>
  <Override PartName="/ppt/slideMasters/slideMaster66.xml" ContentType="application/vnd.openxmlformats-officedocument.presentationml.slideMaster+xml"/>
  <Override PartName="/ppt/slides/slide66.xml" ContentType="application/vnd.openxmlformats-officedocument.presentationml.slide+xml"/>
  <Override PartName="/ppt/slideMasters/slideMaster67.xml" ContentType="application/vnd.openxmlformats-officedocument.presentationml.slideMaster+xml"/>
  <Override PartName="/ppt/slides/slide67.xml" ContentType="application/vnd.openxmlformats-officedocument.presentationml.slide+xml"/>
  <Override PartName="/ppt/slideMasters/slideMaster68.xml" ContentType="application/vnd.openxmlformats-officedocument.presentationml.slideMaster+xml"/>
  <Override PartName="/ppt/slides/slide68.xml" ContentType="application/vnd.openxmlformats-officedocument.presentationml.slide+xml"/>
  <Override PartName="/ppt/slideMasters/slideMaster69.xml" ContentType="application/vnd.openxmlformats-officedocument.presentationml.slideMaster+xml"/>
  <Override PartName="/ppt/slides/slide69.xml" ContentType="application/vnd.openxmlformats-officedocument.presentationml.slide+xml"/>
  <Override PartName="/ppt/slideMasters/slideMaster70.xml" ContentType="application/vnd.openxmlformats-officedocument.presentationml.slideMaster+xml"/>
  <Override PartName="/ppt/slides/slide70.xml" ContentType="application/vnd.openxmlformats-officedocument.presentationml.slide+xml"/>
  <Override PartName="/ppt/slideMasters/slideMaster71.xml" ContentType="application/vnd.openxmlformats-officedocument.presentationml.slideMaster+xml"/>
  <Override PartName="/ppt/slides/slide71.xml" ContentType="application/vnd.openxmlformats-officedocument.presentationml.slide+xml"/>
  <Override PartName="/ppt/slideMasters/slideMaster72.xml" ContentType="application/vnd.openxmlformats-officedocument.presentationml.slideMaster+xml"/>
  <Override PartName="/ppt/slides/slide72.xml" ContentType="application/vnd.openxmlformats-officedocument.presentationml.slide+xml"/>
  <Override PartName="/ppt/slideMasters/slideMaster73.xml" ContentType="application/vnd.openxmlformats-officedocument.presentationml.slideMaster+xml"/>
  <Override PartName="/ppt/slides/slide73.xml" ContentType="application/vnd.openxmlformats-officedocument.presentationml.slide+xml"/>
  <Override PartName="/ppt/slideMasters/slideMaster74.xml" ContentType="application/vnd.openxmlformats-officedocument.presentationml.slideMaster+xml"/>
  <Override PartName="/ppt/slides/slide74.xml" ContentType="application/vnd.openxmlformats-officedocument.presentationml.slide+xml"/>
  <Override PartName="/ppt/slideMasters/slideMaster75.xml" ContentType="application/vnd.openxmlformats-officedocument.presentationml.slideMaster+xml"/>
  <Override PartName="/ppt/slides/slide75.xml" ContentType="application/vnd.openxmlformats-officedocument.presentationml.slide+xml"/>
  <Override PartName="/ppt/slideMasters/slideMaster76.xml" ContentType="application/vnd.openxmlformats-officedocument.presentationml.slideMaster+xml"/>
  <Override PartName="/ppt/slides/slide76.xml" ContentType="application/vnd.openxmlformats-officedocument.presentationml.slide+xml"/>
  <Override PartName="/ppt/slideMasters/slideMaster77.xml" ContentType="application/vnd.openxmlformats-officedocument.presentationml.slideMaster+xml"/>
  <Override PartName="/ppt/slides/slide77.xml" ContentType="application/vnd.openxmlformats-officedocument.presentationml.slide+xml"/>
  <Override PartName="/ppt/slideMasters/slideMaster78.xml" ContentType="application/vnd.openxmlformats-officedocument.presentationml.slideMaster+xml"/>
  <Override PartName="/ppt/slides/slide78.xml" ContentType="application/vnd.openxmlformats-officedocument.presentationml.slide+xml"/>
  <Override PartName="/ppt/slideMasters/slideMaster79.xml" ContentType="application/vnd.openxmlformats-officedocument.presentationml.slideMaster+xml"/>
  <Override PartName="/ppt/slides/slide79.xml" ContentType="application/vnd.openxmlformats-officedocument.presentationml.slide+xml"/>
  <Override PartName="/ppt/slideMasters/slideMaster80.xml" ContentType="application/vnd.openxmlformats-officedocument.presentationml.slideMaster+xml"/>
  <Override PartName="/ppt/slides/slide80.xml" ContentType="application/vnd.openxmlformats-officedocument.presentationml.slide+xml"/>
  <Override PartName="/ppt/slideMasters/slideMaster81.xml" ContentType="application/vnd.openxmlformats-officedocument.presentationml.slideMaster+xml"/>
  <Override PartName="/ppt/slides/slide81.xml" ContentType="application/vnd.openxmlformats-officedocument.presentationml.slide+xml"/>
  <Override PartName="/ppt/slideMasters/slideMaster82.xml" ContentType="application/vnd.openxmlformats-officedocument.presentationml.slideMaster+xml"/>
  <Override PartName="/ppt/slides/slide82.xml" ContentType="application/vnd.openxmlformats-officedocument.presentationml.slide+xml"/>
  <Override PartName="/ppt/slideMasters/slideMaster83.xml" ContentType="application/vnd.openxmlformats-officedocument.presentationml.slideMaster+xml"/>
  <Override PartName="/ppt/slides/slide83.xml" ContentType="application/vnd.openxmlformats-officedocument.presentationml.slide+xml"/>
  <Override PartName="/ppt/slideMasters/slideMaster84.xml" ContentType="application/vnd.openxmlformats-officedocument.presentationml.slideMaster+xml"/>
  <Override PartName="/ppt/slides/slide84.xml" ContentType="application/vnd.openxmlformats-officedocument.presentationml.slide+xml"/>
  <Override PartName="/ppt/slideMasters/slideMaster85.xml" ContentType="application/vnd.openxmlformats-officedocument.presentationml.slideMaster+xml"/>
  <Override PartName="/ppt/slides/slide85.xml" ContentType="application/vnd.openxmlformats-officedocument.presentationml.slide+xml"/>
  <Override PartName="/ppt/slideMasters/slideMaster86.xml" ContentType="application/vnd.openxmlformats-officedocument.presentationml.slideMaster+xml"/>
  <Override PartName="/ppt/slides/slide86.xml" ContentType="application/vnd.openxmlformats-officedocument.presentationml.slide+xml"/>
  <Override PartName="/ppt/slideMasters/slideMaster87.xml" ContentType="application/vnd.openxmlformats-officedocument.presentationml.slideMaster+xml"/>
  <Override PartName="/ppt/slides/slide87.xml" ContentType="application/vnd.openxmlformats-officedocument.presentationml.slide+xml"/>
  <Override PartName="/ppt/slideMasters/slideMaster88.xml" ContentType="application/vnd.openxmlformats-officedocument.presentationml.slideMaster+xml"/>
  <Override PartName="/ppt/slides/slide8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</p:sldIdLst>
  <p:notesMasterIdLst>
    <p:notesMasterId r:id="rId90"/>
  </p:notesMasterIdLst>
  <p:sldSz cx="14630400" cy="14630400"/>
  <p:notesSz cx="14630400" cy="146304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Relationship Id="rId90" Type="http://schemas.openxmlformats.org/officeDocument/2006/relationships/notesMaster" Target="notesMasters/notesMaster1.xml"/><Relationship Id="rId91" Type="http://schemas.openxmlformats.org/officeDocument/2006/relationships/presProps" Target="presProps.xml"/><Relationship Id="rId92" Type="http://schemas.openxmlformats.org/officeDocument/2006/relationships/viewProps" Target="viewProps.xml"/><Relationship Id="rId93" Type="http://schemas.openxmlformats.org/officeDocument/2006/relationships/theme" Target="theme/theme1.xml"/><Relationship Id="rId9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.xml"/>
		</Relationships>
</file>

<file path=ppt/notesSlides/_rels/notesSlide1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.xml"/>
		</Relationships>
</file>

<file path=ppt/notesSlides/_rels/notesSlide1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.xml"/>
		</Relationships>
</file>

<file path=ppt/notesSlides/_rels/notesSlide1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6.xml"/>
		</Relationships>
</file>

<file path=ppt/notesSlides/_rels/notesSlide1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7.xml"/>
		</Relationships>
</file>

<file path=ppt/notesSlides/_rels/notesSlide1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8.xml"/>
		</Relationships>
</file>

<file path=ppt/notesSlides/_rels/notesSlide1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9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2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0.xml"/>
		</Relationships>
</file>

<file path=ppt/notesSlides/_rels/notesSlide2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1.xml"/>
		</Relationships>
</file>

<file path=ppt/notesSlides/_rels/notesSlide2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2.xml"/>
		</Relationships>
</file>

<file path=ppt/notesSlides/_rels/notesSlide2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3.xml"/>
		</Relationships>
</file>

<file path=ppt/notesSlides/_rels/notesSlide2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4.xml"/>
		</Relationships>
</file>

<file path=ppt/notesSlides/_rels/notesSlide2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5.xml"/>
		</Relationships>
</file>

<file path=ppt/notesSlides/_rels/notesSlide2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6.xml"/>
		</Relationships>
</file>

<file path=ppt/notesSlides/_rels/notesSlide2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7.xml"/>
		</Relationships>
</file>

<file path=ppt/notesSlides/_rels/notesSlide2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8.xml"/>
		</Relationships>
</file>

<file path=ppt/notesSlides/_rels/notesSlide2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9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3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0.xml"/>
		</Relationships>
</file>

<file path=ppt/notesSlides/_rels/notesSlide3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1.xml"/>
		</Relationships>
</file>

<file path=ppt/notesSlides/_rels/notesSlide3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2.xml"/>
		</Relationships>
</file>

<file path=ppt/notesSlides/_rels/notesSlide3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3.xml"/>
		</Relationships>
</file>

<file path=ppt/notesSlides/_rels/notesSlide3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4.xml"/>
		</Relationships>
</file>

<file path=ppt/notesSlides/_rels/notesSlide3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5.xml"/>
		</Relationships>
</file>

<file path=ppt/notesSlides/_rels/notesSlide3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6.xml"/>
		</Relationships>
</file>

<file path=ppt/notesSlides/_rels/notesSlide3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7.xml"/>
		</Relationships>
</file>

<file path=ppt/notesSlides/_rels/notesSlide3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8.xml"/>
		</Relationships>
</file>

<file path=ppt/notesSlides/_rels/notesSlide3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9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4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0.xml"/>
		</Relationships>
</file>

<file path=ppt/notesSlides/_rels/notesSlide4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1.xml"/>
		</Relationships>
</file>

<file path=ppt/notesSlides/_rels/notesSlide4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2.xml"/>
		</Relationships>
</file>

<file path=ppt/notesSlides/_rels/notesSlide4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3.xml"/>
		</Relationships>
</file>

<file path=ppt/notesSlides/_rels/notesSlide4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4.xml"/>
		</Relationships>
</file>

<file path=ppt/notesSlides/_rels/notesSlide4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5.xml"/>
		</Relationships>
</file>

<file path=ppt/notesSlides/_rels/notesSlide4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6.xml"/>
		</Relationships>
</file>

<file path=ppt/notesSlides/_rels/notesSlide4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7.xml"/>
		</Relationships>
</file>

<file path=ppt/notesSlides/_rels/notesSlide4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8.xml"/>
		</Relationships>
</file>

<file path=ppt/notesSlides/_rels/notesSlide4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9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5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0.xml"/>
		</Relationships>
</file>

<file path=ppt/notesSlides/_rels/notesSlide5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1.xml"/>
		</Relationships>
</file>

<file path=ppt/notesSlides/_rels/notesSlide5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2.xml"/>
		</Relationships>
</file>

<file path=ppt/notesSlides/_rels/notesSlide5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3.xml"/>
		</Relationships>
</file>

<file path=ppt/notesSlides/_rels/notesSlide5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4.xml"/>
		</Relationships>
</file>

<file path=ppt/notesSlides/_rels/notesSlide5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5.xml"/>
		</Relationships>
</file>

<file path=ppt/notesSlides/_rels/notesSlide5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6.xml"/>
		</Relationships>
</file>

<file path=ppt/notesSlides/_rels/notesSlide5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7.xml"/>
		</Relationships>
</file>

<file path=ppt/notesSlides/_rels/notesSlide5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8.xml"/>
		</Relationships>
</file>

<file path=ppt/notesSlides/_rels/notesSlide5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9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6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0.xml"/>
		</Relationships>
</file>

<file path=ppt/notesSlides/_rels/notesSlide6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1.xml"/>
		</Relationships>
</file>

<file path=ppt/notesSlides/_rels/notesSlide6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2.xml"/>
		</Relationships>
</file>

<file path=ppt/notesSlides/_rels/notesSlide6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3.xml"/>
		</Relationships>
</file>

<file path=ppt/notesSlides/_rels/notesSlide6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4.xml"/>
		</Relationships>
</file>

<file path=ppt/notesSlides/_rels/notesSlide6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5.xml"/>
		</Relationships>
</file>

<file path=ppt/notesSlides/_rels/notesSlide6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6.xml"/>
		</Relationships>
</file>

<file path=ppt/notesSlides/_rels/notesSlide6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7.xml"/>
		</Relationships>
</file>

<file path=ppt/notesSlides/_rels/notesSlide6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8.xml"/>
		</Relationships>
</file>

<file path=ppt/notesSlides/_rels/notesSlide6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9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7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0.xml"/>
		</Relationships>
</file>

<file path=ppt/notesSlides/_rels/notesSlide7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1.xml"/>
		</Relationships>
</file>

<file path=ppt/notesSlides/_rels/notesSlide7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2.xml"/>
		</Relationships>
</file>

<file path=ppt/notesSlides/_rels/notesSlide7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3.xml"/>
		</Relationships>
</file>

<file path=ppt/notesSlides/_rels/notesSlide7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4.xml"/>
		</Relationships>
</file>

<file path=ppt/notesSlides/_rels/notesSlide7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5.xml"/>
		</Relationships>
</file>

<file path=ppt/notesSlides/_rels/notesSlide7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6.xml"/>
		</Relationships>
</file>

<file path=ppt/notesSlides/_rels/notesSlide7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7.xml"/>
		</Relationships>
</file>

<file path=ppt/notesSlides/_rels/notesSlide7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8.xml"/>
		</Relationships>
</file>

<file path=ppt/notesSlides/_rels/notesSlide7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9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8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0.xml"/>
		</Relationships>
</file>

<file path=ppt/notesSlides/_rels/notesSlide8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1.xml"/>
		</Relationships>
</file>

<file path=ppt/notesSlides/_rels/notesSlide8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2.xml"/>
		</Relationships>
</file>

<file path=ppt/notesSlides/_rels/notesSlide8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3.xml"/>
		</Relationships>
</file>

<file path=ppt/notesSlides/_rels/notesSlide8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4.xml"/>
		</Relationships>
</file>

<file path=ppt/notesSlides/_rels/notesSlide8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5.xml"/>
		</Relationships>
</file>

<file path=ppt/notesSlides/_rels/notesSlide8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6.xml"/>
		</Relationships>
</file>

<file path=ppt/notesSlides/_rels/notesSlide8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7.xml"/>
		</Relationships>
</file>

<file path=ppt/notesSlides/_rels/notesSlide8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-image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0-image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1-image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2-image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3-image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4-image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5-image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6-image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7-image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8-image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9-image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-image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0-image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1-image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2-image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3-image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4-image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5-image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6-image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7-image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8-image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9-image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-image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0-image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1-image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2-image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3-image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4-image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5-image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6-image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7-image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8-image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9-image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4-image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image" Target="../media/Slide-40-image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0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41-image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42-image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43-image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44-image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45-image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46-image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47-image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48-image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8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49-image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5-image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image" Target="../media/Slide-50-image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0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51-image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52-image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53-image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54-image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4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55-image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5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56-image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57-image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58-image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8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59-image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6-image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image" Target="../media/Slide-60-image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0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61-image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62-image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63-image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3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64-image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4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65-image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5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66-image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6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67-image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68-image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8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69-image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7-image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image" Target="../media/Slide-70-image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70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71-image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71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72-image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7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73-image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73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74-image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74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75-image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75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76-image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76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77-image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7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78-image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78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79-image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7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8-image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8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image" Target="../media/Slide-80-image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80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81-image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81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82-image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8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83-image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83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84-image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84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85-image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85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86-image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86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87-image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87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88-image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8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9-image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88</Slides>
  <Notes>88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88</vt:i4>
      </vt:variant>
    </vt:vector>
  </HeadingPairs>
  <TitlesOfParts>
    <vt:vector size="91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  <vt:lpstr>Slide 80</vt:lpstr>
      <vt:lpstr>Slide 81</vt:lpstr>
      <vt:lpstr>Slide 82</vt:lpstr>
      <vt:lpstr>Slide 83</vt:lpstr>
      <vt:lpstr>Slide 84</vt:lpstr>
      <vt:lpstr>Slide 85</vt:lpstr>
      <vt:lpstr>Slide 86</vt:lpstr>
      <vt:lpstr>Slide 87</vt:lpstr>
      <vt:lpstr>Slide 88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PptxGenJS</cp:lastModifiedBy>
  <cp:revision>1</cp:revision>
  <dcterms:created xsi:type="dcterms:W3CDTF">2024-08-16T03:38:06Z</dcterms:created>
  <dcterms:modified xsi:type="dcterms:W3CDTF">2024-08-16T03:38:06Z</dcterms:modified>
</cp:coreProperties>
</file>