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</p:sldIdLst>
  <p:sldSz cx="6076950" cy="45529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4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5626" y="-5622"/>
            <a:ext cx="6094099" cy="4564193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1375" y="1596343"/>
            <a:ext cx="3872340" cy="1092962"/>
          </a:xfrm>
        </p:spPr>
        <p:txBody>
          <a:bodyPr anchor="b">
            <a:noAutofit/>
          </a:bodyPr>
          <a:lstStyle>
            <a:lvl1pPr algn="r">
              <a:defRPr sz="3585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1375" y="2689304"/>
            <a:ext cx="3872340" cy="72821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0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0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4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1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4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28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138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30" y="404707"/>
            <a:ext cx="4218585" cy="2259612"/>
          </a:xfrm>
        </p:spPr>
        <p:txBody>
          <a:bodyPr anchor="ctr">
            <a:normAutofit/>
          </a:bodyPr>
          <a:lstStyle>
            <a:lvl1pPr algn="l">
              <a:defRPr sz="2921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130" y="2967849"/>
            <a:ext cx="4218585" cy="1042944"/>
          </a:xfrm>
        </p:spPr>
        <p:txBody>
          <a:bodyPr anchor="ctr">
            <a:normAutofit/>
          </a:bodyPr>
          <a:lstStyle>
            <a:lvl1pPr marL="0" indent="0" algn="l">
              <a:buNone/>
              <a:defRPr sz="11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0353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2pPr>
            <a:lvl3pPr marL="607070" indent="0">
              <a:buNone/>
              <a:defRPr sz="1062">
                <a:solidFill>
                  <a:schemeClr val="tx1">
                    <a:tint val="75000"/>
                  </a:schemeClr>
                </a:solidFill>
              </a:defRPr>
            </a:lvl3pPr>
            <a:lvl4pPr marL="91060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4pPr>
            <a:lvl5pPr marL="1214140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5pPr>
            <a:lvl6pPr marL="151767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6pPr>
            <a:lvl7pPr marL="1821210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7pPr>
            <a:lvl8pPr marL="2124746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8pPr>
            <a:lvl9pPr marL="2428281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669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976" y="404706"/>
            <a:ext cx="4035471" cy="2006671"/>
          </a:xfrm>
        </p:spPr>
        <p:txBody>
          <a:bodyPr anchor="ctr">
            <a:normAutofit/>
          </a:bodyPr>
          <a:lstStyle>
            <a:lvl1pPr algn="l">
              <a:defRPr sz="2921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31756" y="2411377"/>
            <a:ext cx="3601911" cy="252942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06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03535" indent="0">
              <a:buFontTx/>
              <a:buNone/>
              <a:defRPr/>
            </a:lvl2pPr>
            <a:lvl3pPr marL="607070" indent="0">
              <a:buFontTx/>
              <a:buNone/>
              <a:defRPr/>
            </a:lvl3pPr>
            <a:lvl4pPr marL="910605" indent="0">
              <a:buFontTx/>
              <a:buNone/>
              <a:defRPr/>
            </a:lvl4pPr>
            <a:lvl5pPr marL="121414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129" y="2967849"/>
            <a:ext cx="4218586" cy="1042944"/>
          </a:xfrm>
        </p:spPr>
        <p:txBody>
          <a:bodyPr anchor="ctr">
            <a:normAutofit/>
          </a:bodyPr>
          <a:lstStyle>
            <a:lvl1pPr marL="0" indent="0" algn="l">
              <a:buNone/>
              <a:defRPr sz="11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0353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2pPr>
            <a:lvl3pPr marL="607070" indent="0">
              <a:buNone/>
              <a:defRPr sz="1062">
                <a:solidFill>
                  <a:schemeClr val="tx1">
                    <a:tint val="75000"/>
                  </a:schemeClr>
                </a:solidFill>
              </a:defRPr>
            </a:lvl3pPr>
            <a:lvl4pPr marL="91060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4pPr>
            <a:lvl5pPr marL="1214140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5pPr>
            <a:lvl6pPr marL="151767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6pPr>
            <a:lvl7pPr marL="1821210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7pPr>
            <a:lvl8pPr marL="2124746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8pPr>
            <a:lvl9pPr marL="2428281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20802" y="524723"/>
            <a:ext cx="303927" cy="388226"/>
          </a:xfrm>
          <a:prstGeom prst="rect">
            <a:avLst/>
          </a:prstGeom>
        </p:spPr>
        <p:txBody>
          <a:bodyPr vert="horz" lIns="60706" tIns="30353" rIns="60706" bIns="30353" rtlCol="0" anchor="ctr">
            <a:noAutofit/>
          </a:bodyPr>
          <a:lstStyle/>
          <a:p>
            <a:pPr lvl="0"/>
            <a:r>
              <a:rPr lang="en-US" sz="5311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84408" y="1916353"/>
            <a:ext cx="303927" cy="388226"/>
          </a:xfrm>
          <a:prstGeom prst="rect">
            <a:avLst/>
          </a:prstGeom>
        </p:spPr>
        <p:txBody>
          <a:bodyPr vert="horz" lIns="60706" tIns="30353" rIns="60706" bIns="30353" rtlCol="0" anchor="ctr">
            <a:noAutofit/>
          </a:bodyPr>
          <a:lstStyle/>
          <a:p>
            <a:pPr lvl="0"/>
            <a:r>
              <a:rPr lang="en-US" sz="5311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94384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29" y="1282625"/>
            <a:ext cx="4218586" cy="1723097"/>
          </a:xfrm>
        </p:spPr>
        <p:txBody>
          <a:bodyPr anchor="b">
            <a:normAutofit/>
          </a:bodyPr>
          <a:lstStyle>
            <a:lvl1pPr algn="l">
              <a:defRPr sz="2921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129" y="3005722"/>
            <a:ext cx="4218586" cy="1005071"/>
          </a:xfrm>
        </p:spPr>
        <p:txBody>
          <a:bodyPr anchor="t">
            <a:normAutofit/>
          </a:bodyPr>
          <a:lstStyle>
            <a:lvl1pPr marL="0" indent="0" algn="l">
              <a:buNone/>
              <a:defRPr sz="11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0353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2pPr>
            <a:lvl3pPr marL="607070" indent="0">
              <a:buNone/>
              <a:defRPr sz="1062">
                <a:solidFill>
                  <a:schemeClr val="tx1">
                    <a:tint val="75000"/>
                  </a:schemeClr>
                </a:solidFill>
              </a:defRPr>
            </a:lvl3pPr>
            <a:lvl4pPr marL="91060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4pPr>
            <a:lvl5pPr marL="1214140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5pPr>
            <a:lvl6pPr marL="151767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6pPr>
            <a:lvl7pPr marL="1821210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7pPr>
            <a:lvl8pPr marL="2124746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8pPr>
            <a:lvl9pPr marL="2428281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7899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976" y="404706"/>
            <a:ext cx="4035471" cy="2006671"/>
          </a:xfrm>
        </p:spPr>
        <p:txBody>
          <a:bodyPr anchor="ctr">
            <a:normAutofit/>
          </a:bodyPr>
          <a:lstStyle>
            <a:lvl1pPr algn="l">
              <a:defRPr sz="2921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05128" y="2664319"/>
            <a:ext cx="4218586" cy="34140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59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03535" indent="0">
              <a:buFontTx/>
              <a:buNone/>
              <a:defRPr/>
            </a:lvl2pPr>
            <a:lvl3pPr marL="607070" indent="0">
              <a:buFontTx/>
              <a:buNone/>
              <a:defRPr/>
            </a:lvl3pPr>
            <a:lvl4pPr marL="910605" indent="0">
              <a:buFontTx/>
              <a:buNone/>
              <a:defRPr/>
            </a:lvl4pPr>
            <a:lvl5pPr marL="121414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129" y="3005722"/>
            <a:ext cx="4218586" cy="1005071"/>
          </a:xfrm>
        </p:spPr>
        <p:txBody>
          <a:bodyPr anchor="t">
            <a:normAutofit/>
          </a:bodyPr>
          <a:lstStyle>
            <a:lvl1pPr marL="0" indent="0" algn="l">
              <a:buNone/>
              <a:defRPr sz="119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0353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2pPr>
            <a:lvl3pPr marL="607070" indent="0">
              <a:buNone/>
              <a:defRPr sz="1062">
                <a:solidFill>
                  <a:schemeClr val="tx1">
                    <a:tint val="75000"/>
                  </a:schemeClr>
                </a:solidFill>
              </a:defRPr>
            </a:lvl3pPr>
            <a:lvl4pPr marL="91060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4pPr>
            <a:lvl5pPr marL="1214140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5pPr>
            <a:lvl6pPr marL="151767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6pPr>
            <a:lvl7pPr marL="1821210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7pPr>
            <a:lvl8pPr marL="2124746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8pPr>
            <a:lvl9pPr marL="2428281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20802" y="524723"/>
            <a:ext cx="303927" cy="388226"/>
          </a:xfrm>
          <a:prstGeom prst="rect">
            <a:avLst/>
          </a:prstGeom>
        </p:spPr>
        <p:txBody>
          <a:bodyPr vert="horz" lIns="60706" tIns="30353" rIns="60706" bIns="30353" rtlCol="0" anchor="ctr">
            <a:noAutofit/>
          </a:bodyPr>
          <a:lstStyle/>
          <a:p>
            <a:pPr lvl="0"/>
            <a:r>
              <a:rPr lang="en-US" sz="5311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84408" y="1916353"/>
            <a:ext cx="303927" cy="388226"/>
          </a:xfrm>
          <a:prstGeom prst="rect">
            <a:avLst/>
          </a:prstGeom>
        </p:spPr>
        <p:txBody>
          <a:bodyPr vert="horz" lIns="60706" tIns="30353" rIns="60706" bIns="30353" rtlCol="0" anchor="ctr">
            <a:noAutofit/>
          </a:bodyPr>
          <a:lstStyle/>
          <a:p>
            <a:pPr lvl="0"/>
            <a:r>
              <a:rPr lang="en-US" sz="5311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1950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283" y="404706"/>
            <a:ext cx="4214432" cy="2006671"/>
          </a:xfrm>
        </p:spPr>
        <p:txBody>
          <a:bodyPr anchor="ctr">
            <a:normAutofit/>
          </a:bodyPr>
          <a:lstStyle>
            <a:lvl1pPr algn="l">
              <a:defRPr sz="2921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05128" y="2664319"/>
            <a:ext cx="4218586" cy="34140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593">
                <a:solidFill>
                  <a:schemeClr val="accent1"/>
                </a:solidFill>
              </a:defRPr>
            </a:lvl1pPr>
            <a:lvl2pPr marL="303535" indent="0">
              <a:buFontTx/>
              <a:buNone/>
              <a:defRPr/>
            </a:lvl2pPr>
            <a:lvl3pPr marL="607070" indent="0">
              <a:buFontTx/>
              <a:buNone/>
              <a:defRPr/>
            </a:lvl3pPr>
            <a:lvl4pPr marL="910605" indent="0">
              <a:buFontTx/>
              <a:buNone/>
              <a:defRPr/>
            </a:lvl4pPr>
            <a:lvl5pPr marL="121414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129" y="3005722"/>
            <a:ext cx="4218586" cy="1005071"/>
          </a:xfrm>
        </p:spPr>
        <p:txBody>
          <a:bodyPr anchor="t">
            <a:normAutofit/>
          </a:bodyPr>
          <a:lstStyle>
            <a:lvl1pPr marL="0" indent="0" algn="l">
              <a:buNone/>
              <a:defRPr sz="119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0353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2pPr>
            <a:lvl3pPr marL="607070" indent="0">
              <a:buNone/>
              <a:defRPr sz="1062">
                <a:solidFill>
                  <a:schemeClr val="tx1">
                    <a:tint val="75000"/>
                  </a:schemeClr>
                </a:solidFill>
              </a:defRPr>
            </a:lvl3pPr>
            <a:lvl4pPr marL="91060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4pPr>
            <a:lvl5pPr marL="1214140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5pPr>
            <a:lvl6pPr marL="151767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6pPr>
            <a:lvl7pPr marL="1821210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7pPr>
            <a:lvl8pPr marL="2124746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8pPr>
            <a:lvl9pPr marL="2428281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0854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1080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2422" y="404707"/>
            <a:ext cx="650502" cy="3486380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5129" y="404707"/>
            <a:ext cx="3452528" cy="34863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014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125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29" y="1793077"/>
            <a:ext cx="4218586" cy="1212647"/>
          </a:xfrm>
        </p:spPr>
        <p:txBody>
          <a:bodyPr anchor="b"/>
          <a:lstStyle>
            <a:lvl1pPr algn="l">
              <a:defRPr sz="2656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129" y="3005722"/>
            <a:ext cx="4218586" cy="571210"/>
          </a:xfrm>
        </p:spPr>
        <p:txBody>
          <a:bodyPr anchor="t"/>
          <a:lstStyle>
            <a:lvl1pPr marL="0" indent="0" algn="l">
              <a:buNone/>
              <a:defRPr sz="132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0353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2pPr>
            <a:lvl3pPr marL="607070" indent="0">
              <a:buNone/>
              <a:defRPr sz="1062">
                <a:solidFill>
                  <a:schemeClr val="tx1">
                    <a:tint val="75000"/>
                  </a:schemeClr>
                </a:solidFill>
              </a:defRPr>
            </a:lvl3pPr>
            <a:lvl4pPr marL="91060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4pPr>
            <a:lvl5pPr marL="1214140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5pPr>
            <a:lvl6pPr marL="151767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6pPr>
            <a:lvl7pPr marL="1821210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7pPr>
            <a:lvl8pPr marL="2124746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8pPr>
            <a:lvl9pPr marL="2428281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9175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30" y="404707"/>
            <a:ext cx="4218585" cy="8768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5130" y="1434391"/>
            <a:ext cx="2052306" cy="2576401"/>
          </a:xfrm>
        </p:spPr>
        <p:txBody>
          <a:bodyPr>
            <a:normAutofit/>
          </a:bodyPr>
          <a:lstStyle>
            <a:lvl1pPr>
              <a:defRPr sz="1195"/>
            </a:lvl1pPr>
            <a:lvl2pPr>
              <a:defRPr sz="1062"/>
            </a:lvl2pPr>
            <a:lvl3pPr>
              <a:defRPr sz="929"/>
            </a:lvl3pPr>
            <a:lvl4pPr>
              <a:defRPr sz="797"/>
            </a:lvl4pPr>
            <a:lvl5pPr>
              <a:defRPr sz="797"/>
            </a:lvl5pPr>
            <a:lvl6pPr>
              <a:defRPr sz="797"/>
            </a:lvl6pPr>
            <a:lvl7pPr>
              <a:defRPr sz="797"/>
            </a:lvl7pPr>
            <a:lvl8pPr>
              <a:defRPr sz="797"/>
            </a:lvl8pPr>
            <a:lvl9pPr>
              <a:defRPr sz="7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1409" y="1434392"/>
            <a:ext cx="2052306" cy="2576402"/>
          </a:xfrm>
        </p:spPr>
        <p:txBody>
          <a:bodyPr>
            <a:normAutofit/>
          </a:bodyPr>
          <a:lstStyle>
            <a:lvl1pPr>
              <a:defRPr sz="1195"/>
            </a:lvl1pPr>
            <a:lvl2pPr>
              <a:defRPr sz="1062"/>
            </a:lvl2pPr>
            <a:lvl3pPr>
              <a:defRPr sz="929"/>
            </a:lvl3pPr>
            <a:lvl4pPr>
              <a:defRPr sz="797"/>
            </a:lvl4pPr>
            <a:lvl5pPr>
              <a:defRPr sz="797"/>
            </a:lvl5pPr>
            <a:lvl6pPr>
              <a:defRPr sz="797"/>
            </a:lvl6pPr>
            <a:lvl7pPr>
              <a:defRPr sz="797"/>
            </a:lvl7pPr>
            <a:lvl8pPr>
              <a:defRPr sz="797"/>
            </a:lvl8pPr>
            <a:lvl9pPr>
              <a:defRPr sz="7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5009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30" y="404707"/>
            <a:ext cx="4218584" cy="8768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129" y="1434653"/>
            <a:ext cx="2054009" cy="382574"/>
          </a:xfrm>
        </p:spPr>
        <p:txBody>
          <a:bodyPr anchor="b">
            <a:noAutofit/>
          </a:bodyPr>
          <a:lstStyle>
            <a:lvl1pPr marL="0" indent="0">
              <a:buNone/>
              <a:defRPr sz="1593" b="0"/>
            </a:lvl1pPr>
            <a:lvl2pPr marL="303535" indent="0">
              <a:buNone/>
              <a:defRPr sz="1328" b="1"/>
            </a:lvl2pPr>
            <a:lvl3pPr marL="607070" indent="0">
              <a:buNone/>
              <a:defRPr sz="1195" b="1"/>
            </a:lvl3pPr>
            <a:lvl4pPr marL="910605" indent="0">
              <a:buNone/>
              <a:defRPr sz="1062" b="1"/>
            </a:lvl4pPr>
            <a:lvl5pPr marL="1214140" indent="0">
              <a:buNone/>
              <a:defRPr sz="1062" b="1"/>
            </a:lvl5pPr>
            <a:lvl6pPr marL="1517675" indent="0">
              <a:buNone/>
              <a:defRPr sz="1062" b="1"/>
            </a:lvl6pPr>
            <a:lvl7pPr marL="1821210" indent="0">
              <a:buNone/>
              <a:defRPr sz="1062" b="1"/>
            </a:lvl7pPr>
            <a:lvl8pPr marL="2124746" indent="0">
              <a:buNone/>
              <a:defRPr sz="1062" b="1"/>
            </a:lvl8pPr>
            <a:lvl9pPr marL="2428281" indent="0">
              <a:buNone/>
              <a:defRPr sz="106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5129" y="1817227"/>
            <a:ext cx="2054009" cy="21935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69705" y="1434653"/>
            <a:ext cx="2054009" cy="382574"/>
          </a:xfrm>
        </p:spPr>
        <p:txBody>
          <a:bodyPr anchor="b">
            <a:noAutofit/>
          </a:bodyPr>
          <a:lstStyle>
            <a:lvl1pPr marL="0" indent="0">
              <a:buNone/>
              <a:defRPr sz="1593" b="0"/>
            </a:lvl1pPr>
            <a:lvl2pPr marL="303535" indent="0">
              <a:buNone/>
              <a:defRPr sz="1328" b="1"/>
            </a:lvl2pPr>
            <a:lvl3pPr marL="607070" indent="0">
              <a:buNone/>
              <a:defRPr sz="1195" b="1"/>
            </a:lvl3pPr>
            <a:lvl4pPr marL="910605" indent="0">
              <a:buNone/>
              <a:defRPr sz="1062" b="1"/>
            </a:lvl4pPr>
            <a:lvl5pPr marL="1214140" indent="0">
              <a:buNone/>
              <a:defRPr sz="1062" b="1"/>
            </a:lvl5pPr>
            <a:lvl6pPr marL="1517675" indent="0">
              <a:buNone/>
              <a:defRPr sz="1062" b="1"/>
            </a:lvl6pPr>
            <a:lvl7pPr marL="1821210" indent="0">
              <a:buNone/>
              <a:defRPr sz="1062" b="1"/>
            </a:lvl7pPr>
            <a:lvl8pPr marL="2124746" indent="0">
              <a:buNone/>
              <a:defRPr sz="1062" b="1"/>
            </a:lvl8pPr>
            <a:lvl9pPr marL="2428281" indent="0">
              <a:buNone/>
              <a:defRPr sz="106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69705" y="1817227"/>
            <a:ext cx="2054009" cy="21935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421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29" y="404707"/>
            <a:ext cx="4218585" cy="8768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695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149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30" y="994907"/>
            <a:ext cx="1854308" cy="848759"/>
          </a:xfrm>
        </p:spPr>
        <p:txBody>
          <a:bodyPr anchor="b">
            <a:normAutofit/>
          </a:bodyPr>
          <a:lstStyle>
            <a:lvl1pPr>
              <a:defRPr sz="132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3410" y="341853"/>
            <a:ext cx="2250304" cy="366894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130" y="1843666"/>
            <a:ext cx="1854308" cy="1715787"/>
          </a:xfrm>
        </p:spPr>
        <p:txBody>
          <a:bodyPr>
            <a:normAutofit/>
          </a:bodyPr>
          <a:lstStyle>
            <a:lvl1pPr marL="0" indent="0">
              <a:buNone/>
              <a:defRPr sz="929"/>
            </a:lvl1pPr>
            <a:lvl2pPr marL="227651" indent="0">
              <a:buNone/>
              <a:defRPr sz="697"/>
            </a:lvl2pPr>
            <a:lvl3pPr marL="455303" indent="0">
              <a:buNone/>
              <a:defRPr sz="598"/>
            </a:lvl3pPr>
            <a:lvl4pPr marL="682954" indent="0">
              <a:buNone/>
              <a:defRPr sz="498"/>
            </a:lvl4pPr>
            <a:lvl5pPr marL="910605" indent="0">
              <a:buNone/>
              <a:defRPr sz="498"/>
            </a:lvl5pPr>
            <a:lvl6pPr marL="1138257" indent="0">
              <a:buNone/>
              <a:defRPr sz="498"/>
            </a:lvl6pPr>
            <a:lvl7pPr marL="1365908" indent="0">
              <a:buNone/>
              <a:defRPr sz="498"/>
            </a:lvl7pPr>
            <a:lvl8pPr marL="1593559" indent="0">
              <a:buNone/>
              <a:defRPr sz="498"/>
            </a:lvl8pPr>
            <a:lvl9pPr marL="1821210" indent="0">
              <a:buNone/>
              <a:defRPr sz="4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310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29" y="3187065"/>
            <a:ext cx="4218585" cy="376251"/>
          </a:xfrm>
        </p:spPr>
        <p:txBody>
          <a:bodyPr anchor="b">
            <a:normAutofit/>
          </a:bodyPr>
          <a:lstStyle>
            <a:lvl1pPr algn="l">
              <a:defRPr sz="159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129" y="404707"/>
            <a:ext cx="4218585" cy="2553129"/>
          </a:xfrm>
        </p:spPr>
        <p:txBody>
          <a:bodyPr anchor="t">
            <a:normAutofit/>
          </a:bodyPr>
          <a:lstStyle>
            <a:lvl1pPr marL="0" indent="0" algn="ctr">
              <a:buNone/>
              <a:defRPr sz="1062"/>
            </a:lvl1pPr>
            <a:lvl2pPr marL="303535" indent="0">
              <a:buNone/>
              <a:defRPr sz="1062"/>
            </a:lvl2pPr>
            <a:lvl3pPr marL="607070" indent="0">
              <a:buNone/>
              <a:defRPr sz="1062"/>
            </a:lvl3pPr>
            <a:lvl4pPr marL="910605" indent="0">
              <a:buNone/>
              <a:defRPr sz="1062"/>
            </a:lvl4pPr>
            <a:lvl5pPr marL="1214140" indent="0">
              <a:buNone/>
              <a:defRPr sz="1062"/>
            </a:lvl5pPr>
            <a:lvl6pPr marL="1517675" indent="0">
              <a:buNone/>
              <a:defRPr sz="1062"/>
            </a:lvl6pPr>
            <a:lvl7pPr marL="1821210" indent="0">
              <a:buNone/>
              <a:defRPr sz="1062"/>
            </a:lvl7pPr>
            <a:lvl8pPr marL="2124746" indent="0">
              <a:buNone/>
              <a:defRPr sz="1062"/>
            </a:lvl8pPr>
            <a:lvl9pPr marL="2428281" indent="0">
              <a:buNone/>
              <a:defRPr sz="106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129" y="3563316"/>
            <a:ext cx="4218585" cy="447477"/>
          </a:xfrm>
        </p:spPr>
        <p:txBody>
          <a:bodyPr>
            <a:normAutofit/>
          </a:bodyPr>
          <a:lstStyle>
            <a:lvl1pPr marL="0" indent="0">
              <a:buNone/>
              <a:defRPr sz="797"/>
            </a:lvl1pPr>
            <a:lvl2pPr marL="303535" indent="0">
              <a:buNone/>
              <a:defRPr sz="797"/>
            </a:lvl2pPr>
            <a:lvl3pPr marL="607070" indent="0">
              <a:buNone/>
              <a:defRPr sz="664"/>
            </a:lvl3pPr>
            <a:lvl4pPr marL="910605" indent="0">
              <a:buNone/>
              <a:defRPr sz="598"/>
            </a:lvl4pPr>
            <a:lvl5pPr marL="1214140" indent="0">
              <a:buNone/>
              <a:defRPr sz="598"/>
            </a:lvl5pPr>
            <a:lvl6pPr marL="1517675" indent="0">
              <a:buNone/>
              <a:defRPr sz="598"/>
            </a:lvl6pPr>
            <a:lvl7pPr marL="1821210" indent="0">
              <a:buNone/>
              <a:defRPr sz="598"/>
            </a:lvl7pPr>
            <a:lvl8pPr marL="2124746" indent="0">
              <a:buNone/>
              <a:defRPr sz="598"/>
            </a:lvl8pPr>
            <a:lvl9pPr marL="2428281" indent="0">
              <a:buNone/>
              <a:defRPr sz="5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563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627" y="-5622"/>
            <a:ext cx="6094100" cy="4564193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5130" y="404707"/>
            <a:ext cx="4218584" cy="876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129" y="1434392"/>
            <a:ext cx="4218585" cy="2576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92244" y="4010794"/>
            <a:ext cx="454663" cy="242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pPr/>
              <a:t>3/6/2026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130" y="4010794"/>
            <a:ext cx="3072351" cy="242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3024" y="4010794"/>
            <a:ext cx="340691" cy="242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98">
                <a:solidFill>
                  <a:schemeClr val="accent1"/>
                </a:solidFill>
              </a:defRPr>
            </a:lvl1pPr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279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303535" rtl="0" eaLnBrk="1" latinLnBrk="0" hangingPunct="1">
        <a:spcBef>
          <a:spcPct val="0"/>
        </a:spcBef>
        <a:buNone/>
        <a:defRPr sz="239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7651" indent="-227651" algn="l" defTabSz="303535" rtl="0" eaLnBrk="1" latinLnBrk="0" hangingPunct="1">
        <a:spcBef>
          <a:spcPts val="664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9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93245" indent="-189709" algn="l" defTabSz="303535" rtl="0" eaLnBrk="1" latinLnBrk="0" hangingPunct="1">
        <a:spcBef>
          <a:spcPts val="664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6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58838" indent="-151768" algn="l" defTabSz="303535" rtl="0" eaLnBrk="1" latinLnBrk="0" hangingPunct="1">
        <a:spcBef>
          <a:spcPts val="664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2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62373" indent="-151768" algn="l" defTabSz="303535" rtl="0" eaLnBrk="1" latinLnBrk="0" hangingPunct="1">
        <a:spcBef>
          <a:spcPts val="664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79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65908" indent="-151768" algn="l" defTabSz="303535" rtl="0" eaLnBrk="1" latinLnBrk="0" hangingPunct="1">
        <a:spcBef>
          <a:spcPts val="664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79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9443" indent="-151768" algn="l" defTabSz="303535" rtl="0" eaLnBrk="1" latinLnBrk="0" hangingPunct="1">
        <a:spcBef>
          <a:spcPts val="664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79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72978" indent="-151768" algn="l" defTabSz="303535" rtl="0" eaLnBrk="1" latinLnBrk="0" hangingPunct="1">
        <a:spcBef>
          <a:spcPts val="664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79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76513" indent="-151768" algn="l" defTabSz="303535" rtl="0" eaLnBrk="1" latinLnBrk="0" hangingPunct="1">
        <a:spcBef>
          <a:spcPts val="664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79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0048" indent="-151768" algn="l" defTabSz="303535" rtl="0" eaLnBrk="1" latinLnBrk="0" hangingPunct="1">
        <a:spcBef>
          <a:spcPts val="664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79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3535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1pPr>
      <a:lvl2pPr marL="303535" algn="l" defTabSz="303535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2pPr>
      <a:lvl3pPr marL="607070" algn="l" defTabSz="303535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3pPr>
      <a:lvl4pPr marL="910605" algn="l" defTabSz="303535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4pPr>
      <a:lvl5pPr marL="1214140" algn="l" defTabSz="303535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5pPr>
      <a:lvl6pPr marL="1517675" algn="l" defTabSz="303535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6pPr>
      <a:lvl7pPr marL="1821210" algn="l" defTabSz="303535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7pPr>
      <a:lvl8pPr marL="2124746" algn="l" defTabSz="303535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8pPr>
      <a:lvl9pPr marL="2428281" algn="l" defTabSz="303535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99F0EF-A3C1-DF22-724C-2D8920071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29" y="1204685"/>
            <a:ext cx="5269957" cy="2474685"/>
          </a:xfrm>
        </p:spPr>
        <p:txBody>
          <a:bodyPr>
            <a:normAutofit/>
          </a:bodyPr>
          <a:lstStyle/>
          <a:p>
            <a:pPr algn="ctr"/>
            <a:r>
              <a:rPr lang="en-IN" sz="4000" dirty="0">
                <a:latin typeface="Algerian" panose="04020705040A02060702" pitchFamily="82" charset="0"/>
              </a:rPr>
              <a:t>ABNORMAL PEUPERIUM </a:t>
            </a:r>
          </a:p>
        </p:txBody>
      </p:sp>
    </p:spTree>
    <p:extLst>
      <p:ext uri="{BB962C8B-B14F-4D97-AF65-F5344CB8AC3E}">
        <p14:creationId xmlns:p14="http://schemas.microsoft.com/office/powerpoint/2010/main" xmlns="" val="2566738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3vgt_q0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axo5nc6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s52nz4v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iym8tsv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4enn7j1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h4gxa56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5_6_j99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_m8c9ki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vszvft5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vdp4bd9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pwagxx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rifgv2c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6raa3d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fnuuw_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bry120f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l1snhr0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jhap6lv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yf8uq5l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xlauw7l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hmfqi7q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wbygf3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4nz8qga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281t1wj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ijknoow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1il6n3v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6io64bh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gc4yc_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pdxrmr4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_mlmiam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rhl6ls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2wtifh2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fwx2fgi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si14fe0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f_rsqw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uvb0n36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h49rs3e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wrgd0m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2x0eyx6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8t6qfof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iqod__0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smo1w8h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4ewfvwq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0d23o8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yip7gcu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oz8wq_q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n7v7tlj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ie02ly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e6o8umy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j6gwtlh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37jpw6h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3auf5hi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op0fpdn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zurus1q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talxe1q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tbrjhz4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_2kmk9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odsi2o3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z_hxici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d899r0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nawp9n3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rivzqgf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90zydhs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6zzy_8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cverw_h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uj3p_pc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59zh807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k_5nohk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f5ricr1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x6bppcf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qy6xy3a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14snm1h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v0dzy2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okisamy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1fz7og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j22dt7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efqd3oy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kivdzcd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vec9bid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toqh_r2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0ortayy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ccrmve9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r_rnh_5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u_b58df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e3v7mpb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e71erjm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bddkiep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u68b76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g26eic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5ttbvcb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bp130mq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w6mb46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_2ln27s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zww8j6p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ams4_cs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r8sdg_z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furbouc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mf3q4x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k7lt4hx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cikv4nx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v9xlqn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c5qifwi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d76cus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u7sya2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qpyv5_d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5igdu6d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xy28wka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3cu3dpg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p34bqth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qkekblr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8xbqbl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xdblnqy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cntzlda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afku_wk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ppxr9ph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4inwq7h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bwg94rw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9cf7ed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wm424d4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bwl6xh1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g82nhsw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pg327s2p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6950" cy="45529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</TotalTime>
  <Words>2</Words>
  <Application>Microsoft Office PowerPoint</Application>
  <PresentationFormat>Custom</PresentationFormat>
  <Paragraphs>1</Paragraphs>
  <Slides>122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3" baseType="lpstr">
      <vt:lpstr>Facet</vt:lpstr>
      <vt:lpstr>ABNORMAL PEUPERIUM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ABNORMAL PEUPERIUM </dc:title>
  <dc:subject/>
  <dc:creator/>
  <cp:keywords/>
  <dc:description>generated using python-pptx</dc:description>
  <cp:lastModifiedBy>Lenovo</cp:lastModifiedBy>
  <cp:revision>3</cp:revision>
  <dcterms:created xsi:type="dcterms:W3CDTF">2013-01-27T09:14:16Z</dcterms:created>
  <dcterms:modified xsi:type="dcterms:W3CDTF">2026-03-06T03:28:05Z</dcterms:modified>
  <cp:category/>
</cp:coreProperties>
</file>