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9" r:id="rId5"/>
    <p:sldId id="268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75934" y="1447800"/>
            <a:ext cx="8710367" cy="3328988"/>
          </a:xfrm>
        </p:spPr>
        <p:txBody>
          <a:bodyPr/>
          <a:lstStyle/>
          <a:p>
            <a:pPr algn="ctr"/>
            <a:r>
              <a:rPr 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  Professional </a:t>
            </a:r>
            <a:r>
              <a:rPr lang="en-US" sz="6000" dirty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Ethics </a:t>
            </a:r>
            <a:r>
              <a:rPr 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/>
            </a:r>
            <a:br>
              <a:rPr 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</a:br>
            <a:r>
              <a:rPr 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in </a:t>
            </a:r>
            <a:r>
              <a:rPr lang="en-US" sz="6000" dirty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the </a:t>
            </a:r>
            <a:r>
              <a:rPr 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                   </a:t>
            </a:r>
            <a:br>
              <a:rPr 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</a:br>
            <a:r>
              <a:rPr lang="en-US" sz="6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 Nursing </a:t>
            </a:r>
            <a:r>
              <a:rPr lang="en-US" sz="6000" dirty="0">
                <a:solidFill>
                  <a:schemeClr val="bg2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Profession"</a:t>
            </a:r>
            <a:endParaRPr lang="en-IN" sz="6000" dirty="0">
              <a:solidFill>
                <a:schemeClr val="bg2">
                  <a:lumMod val="60000"/>
                  <a:lumOff val="40000"/>
                </a:schemeClr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024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Legal vs. Ethical Issues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Legal</a:t>
            </a:r>
            <a:r>
              <a:rPr lang="en-US" sz="3600" dirty="0"/>
              <a:t>: Following laws (e.g., reporting abuse, licensing)</a:t>
            </a:r>
          </a:p>
          <a:p>
            <a:r>
              <a:rPr lang="en-US" sz="3600" dirty="0"/>
              <a:t>Ethical: Doing what is morally right, even beyond the law</a:t>
            </a:r>
          </a:p>
          <a:p>
            <a:r>
              <a:rPr lang="en-US" sz="3600" dirty="0"/>
              <a:t>Sometimes these conflict — use judgment and policies</a:t>
            </a:r>
          </a:p>
        </p:txBody>
      </p:sp>
    </p:spTree>
    <p:extLst>
      <p:ext uri="{BB962C8B-B14F-4D97-AF65-F5344CB8AC3E}">
        <p14:creationId xmlns:p14="http://schemas.microsoft.com/office/powerpoint/2010/main" val="3300875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Importance of Ethics in Nursing Practice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Builds </a:t>
            </a:r>
            <a:r>
              <a:rPr lang="en-US" sz="3200" dirty="0"/>
              <a:t>trust with patients</a:t>
            </a:r>
          </a:p>
          <a:p>
            <a:r>
              <a:rPr lang="en-US" sz="3200" dirty="0"/>
              <a:t>Enhances quality of care</a:t>
            </a:r>
          </a:p>
          <a:p>
            <a:r>
              <a:rPr lang="en-US" sz="3200" dirty="0"/>
              <a:t>Protects patient rights</a:t>
            </a:r>
          </a:p>
          <a:p>
            <a:r>
              <a:rPr lang="en-US" sz="3200" dirty="0"/>
              <a:t>Promotes professional accountability</a:t>
            </a:r>
          </a:p>
          <a:p>
            <a:r>
              <a:rPr lang="en-US" sz="3200" dirty="0"/>
              <a:t>Reduces moral distress</a:t>
            </a:r>
          </a:p>
        </p:txBody>
      </p:sp>
    </p:spTree>
    <p:extLst>
      <p:ext uri="{BB962C8B-B14F-4D97-AF65-F5344CB8AC3E}">
        <p14:creationId xmlns:p14="http://schemas.microsoft.com/office/powerpoint/2010/main" val="991064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Role of the Nurse in Ethical Practice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Advocate </a:t>
            </a:r>
            <a:r>
              <a:rPr lang="en-US" sz="3200" dirty="0"/>
              <a:t>for the patient</a:t>
            </a:r>
          </a:p>
          <a:p>
            <a:r>
              <a:rPr lang="en-US" sz="3200" dirty="0"/>
              <a:t>Be a role model for peers</a:t>
            </a:r>
          </a:p>
          <a:p>
            <a:r>
              <a:rPr lang="en-US" sz="3200" dirty="0"/>
              <a:t>Engage in continuous education</a:t>
            </a:r>
          </a:p>
          <a:p>
            <a:r>
              <a:rPr lang="en-US" sz="3200" dirty="0"/>
              <a:t>Maintain integrity and professionalism</a:t>
            </a:r>
          </a:p>
        </p:txBody>
      </p:sp>
    </p:spTree>
    <p:extLst>
      <p:ext uri="{BB962C8B-B14F-4D97-AF65-F5344CB8AC3E}">
        <p14:creationId xmlns:p14="http://schemas.microsoft.com/office/powerpoint/2010/main" val="1104905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19373" y="2967335"/>
            <a:ext cx="783367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dirty="0" smtClean="0">
                <a:ln w="0"/>
                <a:solidFill>
                  <a:srgbClr val="92D050"/>
                </a:solidFill>
                <a:effectLst>
                  <a:reflection blurRad="6350" stA="53000" endA="300" endPos="35500" dir="5400000" sy="-90000" algn="bl" rotWithShape="0"/>
                </a:effectLst>
                <a:latin typeface="Algerian" panose="04020705040A02060702" pitchFamily="82" charset="0"/>
              </a:rPr>
              <a:t>Thank you </a:t>
            </a:r>
            <a:endParaRPr lang="en-US" sz="8000" b="0" cap="none" spc="0" dirty="0">
              <a:ln w="0"/>
              <a:solidFill>
                <a:srgbClr val="92D050"/>
              </a:solidFill>
              <a:effectLst>
                <a:reflection blurRad="6350" stA="53000" endA="300" endPos="35500" dir="5400000" sy="-90000" algn="bl" rotWithShape="0"/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75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Title: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Professional Ethics in the Nursing Profession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Subtitle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Upholding Integrity, Compassion, and Responsibility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Nidhi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Date: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02/08/2025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49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 to Nursing Ethics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Definition </a:t>
            </a:r>
            <a:r>
              <a:rPr lang="en-US" sz="3200" dirty="0"/>
              <a:t>of ethics in nursing</a:t>
            </a:r>
          </a:p>
          <a:p>
            <a:r>
              <a:rPr lang="en-US" sz="3200" dirty="0"/>
              <a:t>Importance of ethics in healthcare</a:t>
            </a:r>
          </a:p>
          <a:p>
            <a:r>
              <a:rPr lang="en-US" sz="3200" dirty="0"/>
              <a:t>Aim of the presentation: to explore key principles, challenges, and ethical responsibilities of nurses</a:t>
            </a:r>
          </a:p>
        </p:txBody>
      </p:sp>
    </p:spTree>
    <p:extLst>
      <p:ext uri="{BB962C8B-B14F-4D97-AF65-F5344CB8AC3E}">
        <p14:creationId xmlns:p14="http://schemas.microsoft.com/office/powerpoint/2010/main" val="199415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Definition of Ethics in Nursing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05516"/>
            <a:ext cx="8946541" cy="4642883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Ethics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nursing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refers to the moral principles and standards that guide the behavior and decision-making of nurses in their professional practice. It involves doing what is right, fair, and just in providing care to patients.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Nurses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often faced with complex situations that require not only clinical knowledge but also moral judgment.</a:t>
            </a:r>
          </a:p>
        </p:txBody>
      </p:sp>
    </p:spTree>
    <p:extLst>
      <p:ext uri="{BB962C8B-B14F-4D97-AF65-F5344CB8AC3E}">
        <p14:creationId xmlns:p14="http://schemas.microsoft.com/office/powerpoint/2010/main" val="883246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Importance of Ethics in Healthcare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07806"/>
            <a:ext cx="8946541" cy="4940594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Ethics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plays a central role in healthcare because it ensures that care is provided in a fair, respectful, and responsible manner. In nursing, ethics guide interactions with patients, families, colleagues, and the broader health system.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ethics matter: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patient rights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Ensures dignity, autonomy, and confidentiality.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trust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Patients feel safer and more respected when care is ethically sound.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Guides difficult decisions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Helps nurses handle end-of-life care, informed consent, or cultural conflicts.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misconduct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Encourages accountability and discourages unethical behavior like discrimination, neglect, or abuse.</a:t>
            </a:r>
          </a:p>
        </p:txBody>
      </p:sp>
    </p:spTree>
    <p:extLst>
      <p:ext uri="{BB962C8B-B14F-4D97-AF65-F5344CB8AC3E}">
        <p14:creationId xmlns:p14="http://schemas.microsoft.com/office/powerpoint/2010/main" val="3140159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Core Principles of Nursing Ethics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Autonomy</a:t>
            </a:r>
            <a:r>
              <a:rPr lang="en-US" sz="2400" dirty="0" smtClean="0"/>
              <a:t> </a:t>
            </a:r>
            <a:r>
              <a:rPr lang="en-US" sz="2400" dirty="0"/>
              <a:t>– Respecting patients’ rights to make their own decisions</a:t>
            </a:r>
          </a:p>
          <a:p>
            <a:r>
              <a:rPr lang="en-US" sz="2400" b="1" dirty="0"/>
              <a:t>Beneficence</a:t>
            </a:r>
            <a:r>
              <a:rPr lang="en-US" sz="2400" dirty="0"/>
              <a:t> – Doing good and promoting the well-being of patients</a:t>
            </a:r>
          </a:p>
          <a:p>
            <a:r>
              <a:rPr lang="en-US" sz="2400" b="1" dirty="0"/>
              <a:t>Non-maleficence</a:t>
            </a:r>
            <a:r>
              <a:rPr lang="en-US" sz="2400" dirty="0"/>
              <a:t> – "Do no harm"</a:t>
            </a:r>
          </a:p>
          <a:p>
            <a:r>
              <a:rPr lang="en-US" sz="2400" b="1" dirty="0"/>
              <a:t>Justice</a:t>
            </a:r>
            <a:r>
              <a:rPr lang="en-US" sz="2400" dirty="0"/>
              <a:t> – Fair and equal treatment</a:t>
            </a:r>
          </a:p>
          <a:p>
            <a:r>
              <a:rPr lang="en-US" sz="2400" b="1" dirty="0"/>
              <a:t>Fidelity</a:t>
            </a:r>
            <a:r>
              <a:rPr lang="en-US" sz="2400" dirty="0"/>
              <a:t> – Keeping promises and commitments</a:t>
            </a:r>
          </a:p>
          <a:p>
            <a:r>
              <a:rPr lang="en-US" sz="2400" b="1" dirty="0"/>
              <a:t>Veracity</a:t>
            </a:r>
            <a:r>
              <a:rPr lang="en-US" sz="2400" dirty="0"/>
              <a:t> – Telling the truth</a:t>
            </a:r>
          </a:p>
        </p:txBody>
      </p:sp>
    </p:spTree>
    <p:extLst>
      <p:ext uri="{BB962C8B-B14F-4D97-AF65-F5344CB8AC3E}">
        <p14:creationId xmlns:p14="http://schemas.microsoft.com/office/powerpoint/2010/main" val="404426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Code of Ethics for Nurses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Developed </a:t>
            </a:r>
            <a:r>
              <a:rPr lang="en-US" sz="3200" dirty="0"/>
              <a:t>by the </a:t>
            </a:r>
            <a:r>
              <a:rPr lang="en-US" sz="3200" b="1" dirty="0"/>
              <a:t>American Nurses Association (ANA)</a:t>
            </a:r>
            <a:r>
              <a:rPr lang="en-US" sz="3200" dirty="0"/>
              <a:t> or </a:t>
            </a:r>
            <a:r>
              <a:rPr lang="en-US" sz="3200" b="1" dirty="0"/>
              <a:t>International Council of Nurses (ICN)</a:t>
            </a:r>
            <a:endParaRPr lang="en-US" sz="3200" dirty="0"/>
          </a:p>
          <a:p>
            <a:r>
              <a:rPr lang="en-US" sz="3200" dirty="0"/>
              <a:t>Framework for decision-making</a:t>
            </a:r>
          </a:p>
          <a:p>
            <a:r>
              <a:rPr lang="en-US" sz="3200" dirty="0"/>
              <a:t>Emphasizes compassion, respect, advocacy, accountability</a:t>
            </a:r>
          </a:p>
        </p:txBody>
      </p:sp>
    </p:spTree>
    <p:extLst>
      <p:ext uri="{BB962C8B-B14F-4D97-AF65-F5344CB8AC3E}">
        <p14:creationId xmlns:p14="http://schemas.microsoft.com/office/powerpoint/2010/main" val="4219264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Ethical Responsibilities of Nurses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Patient </a:t>
            </a:r>
            <a:r>
              <a:rPr lang="en-US" sz="3200" dirty="0"/>
              <a:t>care and advocacy</a:t>
            </a:r>
          </a:p>
          <a:p>
            <a:r>
              <a:rPr lang="en-US" sz="3200" dirty="0"/>
              <a:t>Maintaining patient confidentiality</a:t>
            </a:r>
          </a:p>
          <a:p>
            <a:r>
              <a:rPr lang="en-US" sz="3200" dirty="0"/>
              <a:t>Informed consent</a:t>
            </a:r>
          </a:p>
          <a:p>
            <a:r>
              <a:rPr lang="en-US" sz="3200" dirty="0"/>
              <a:t>Cultural sensitivity</a:t>
            </a:r>
          </a:p>
          <a:p>
            <a:r>
              <a:rPr lang="en-US" sz="3200" dirty="0"/>
              <a:t>Professional boundaries</a:t>
            </a:r>
          </a:p>
        </p:txBody>
      </p:sp>
    </p:spTree>
    <p:extLst>
      <p:ext uri="{BB962C8B-B14F-4D97-AF65-F5344CB8AC3E}">
        <p14:creationId xmlns:p14="http://schemas.microsoft.com/office/powerpoint/2010/main" val="1886869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Common Ethical Dilemmas in Nursing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End-of-life </a:t>
            </a:r>
            <a:r>
              <a:rPr lang="en-US" sz="3200" dirty="0"/>
              <a:t>decisions</a:t>
            </a:r>
          </a:p>
          <a:p>
            <a:r>
              <a:rPr lang="en-US" sz="3200" dirty="0"/>
              <a:t>Patient autonomy vs. family wishes</a:t>
            </a:r>
          </a:p>
          <a:p>
            <a:r>
              <a:rPr lang="en-US" sz="3200" dirty="0"/>
              <a:t>Resource allocation</a:t>
            </a:r>
          </a:p>
          <a:p>
            <a:r>
              <a:rPr lang="en-US" sz="3200" dirty="0"/>
              <a:t>Reporting incompetence or misconduct</a:t>
            </a:r>
          </a:p>
          <a:p>
            <a:r>
              <a:rPr lang="en-US" sz="3200" dirty="0"/>
              <a:t>Confidentiality breaches</a:t>
            </a:r>
          </a:p>
        </p:txBody>
      </p:sp>
    </p:spTree>
    <p:extLst>
      <p:ext uri="{BB962C8B-B14F-4D97-AF65-F5344CB8AC3E}">
        <p14:creationId xmlns:p14="http://schemas.microsoft.com/office/powerpoint/2010/main" val="2049425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</TotalTime>
  <Words>454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Algerian</vt:lpstr>
      <vt:lpstr>Arial</vt:lpstr>
      <vt:lpstr>Century Gothic</vt:lpstr>
      <vt:lpstr>Times New Roman</vt:lpstr>
      <vt:lpstr>Wingdings 3</vt:lpstr>
      <vt:lpstr>Ion</vt:lpstr>
      <vt:lpstr>  Professional Ethics  in the                      Nursing Profession"</vt:lpstr>
      <vt:lpstr>Title: Professional Ethics in the Nursing Profession</vt:lpstr>
      <vt:lpstr>Introduction to Nursing Ethics</vt:lpstr>
      <vt:lpstr>Definition of Ethics in Nursing</vt:lpstr>
      <vt:lpstr>Importance of Ethics in Healthcare</vt:lpstr>
      <vt:lpstr>Core Principles of Nursing Ethics</vt:lpstr>
      <vt:lpstr>Code of Ethics for Nurses</vt:lpstr>
      <vt:lpstr>Ethical Responsibilities of Nurses</vt:lpstr>
      <vt:lpstr>Common Ethical Dilemmas in Nursing</vt:lpstr>
      <vt:lpstr>Legal vs. Ethical Issues</vt:lpstr>
      <vt:lpstr>Importance of Ethics in Nursing Practice</vt:lpstr>
      <vt:lpstr>Role of the Nurse in Ethical Practice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Ethics in the Nursing Profession"</dc:title>
  <dc:creator>Lenovo</dc:creator>
  <cp:lastModifiedBy>Lenovo</cp:lastModifiedBy>
  <cp:revision>3</cp:revision>
  <dcterms:created xsi:type="dcterms:W3CDTF">2025-08-02T04:06:41Z</dcterms:created>
  <dcterms:modified xsi:type="dcterms:W3CDTF">2025-08-02T04:30:21Z</dcterms:modified>
</cp:coreProperties>
</file>