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9507200" cy="1463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147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2148" y="1711573"/>
            <a:ext cx="11986165" cy="5421719"/>
          </a:xfrm>
        </p:spPr>
        <p:txBody>
          <a:bodyPr bIns="0"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2148" y="7533239"/>
            <a:ext cx="11986165" cy="208559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3413" b="0" cap="all" baseline="0">
                <a:solidFill>
                  <a:schemeClr val="tx1"/>
                </a:solidFill>
              </a:defRPr>
            </a:lvl1pPr>
            <a:lvl2pPr marL="731509" indent="0" algn="ctr">
              <a:buNone/>
              <a:defRPr sz="3200"/>
            </a:lvl2pPr>
            <a:lvl3pPr marL="1463017" indent="0" algn="ctr">
              <a:buNone/>
              <a:defRPr sz="2880"/>
            </a:lvl3pPr>
            <a:lvl4pPr marL="2194526" indent="0" algn="ctr">
              <a:buNone/>
              <a:defRPr sz="2560"/>
            </a:lvl4pPr>
            <a:lvl5pPr marL="2926034" indent="0" algn="ctr">
              <a:buNone/>
              <a:defRPr sz="2560"/>
            </a:lvl5pPr>
            <a:lvl6pPr marL="3657543" indent="0" algn="ctr">
              <a:buNone/>
              <a:defRPr sz="2560"/>
            </a:lvl6pPr>
            <a:lvl7pPr marL="4389051" indent="0" algn="ctr">
              <a:buNone/>
              <a:defRPr sz="2560"/>
            </a:lvl7pPr>
            <a:lvl8pPr marL="5120560" indent="0" algn="ctr">
              <a:buNone/>
              <a:defRPr sz="2560"/>
            </a:lvl8pPr>
            <a:lvl9pPr marL="5852069" indent="0" algn="ctr">
              <a:buNone/>
              <a:defRPr sz="25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12147" y="702525"/>
            <a:ext cx="6584090" cy="65962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60701" y="1704476"/>
            <a:ext cx="1710944" cy="10743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112148" y="7527556"/>
            <a:ext cx="119861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2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3079449" y="3940454"/>
            <a:ext cx="140188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58461" y="1704479"/>
            <a:ext cx="2353124" cy="994109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9448" y="1704479"/>
            <a:ext cx="11309003" cy="99410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758460" y="1704479"/>
            <a:ext cx="0" cy="994109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04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79449" y="3940454"/>
            <a:ext cx="140188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9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447" y="3746411"/>
            <a:ext cx="11982938" cy="4027627"/>
          </a:xfrm>
        </p:spPr>
        <p:txBody>
          <a:bodyPr anchor="b">
            <a:normAutofit/>
          </a:bodyPr>
          <a:lstStyle>
            <a:lvl1pPr algn="l"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449" y="8119886"/>
            <a:ext cx="11982938" cy="2160915"/>
          </a:xfrm>
        </p:spPr>
        <p:txBody>
          <a:bodyPr tIns="91440">
            <a:normAutofit/>
          </a:bodyPr>
          <a:lstStyle>
            <a:lvl1pPr marL="0" indent="0" algn="l">
              <a:buNone/>
              <a:defRPr sz="3840">
                <a:solidFill>
                  <a:schemeClr val="tx1"/>
                </a:solidFill>
              </a:defRPr>
            </a:lvl1pPr>
            <a:lvl2pPr marL="73150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17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26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34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543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051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069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079447" y="8117301"/>
            <a:ext cx="119829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18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449" y="1717100"/>
            <a:ext cx="14018865" cy="22598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446" y="4296397"/>
            <a:ext cx="6668525" cy="73334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0255" y="4296398"/>
            <a:ext cx="6668058" cy="73334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79449" y="3940454"/>
            <a:ext cx="140188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5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3079449" y="3940454"/>
            <a:ext cx="140188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448" y="1715551"/>
            <a:ext cx="14018867" cy="22534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447" y="4308374"/>
            <a:ext cx="6668301" cy="17108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693" b="0" cap="all" baseline="0">
                <a:solidFill>
                  <a:schemeClr val="accent1"/>
                </a:solidFill>
              </a:defRPr>
            </a:lvl1pPr>
            <a:lvl2pPr marL="731509" indent="0">
              <a:buNone/>
              <a:defRPr sz="3200" b="1"/>
            </a:lvl2pPr>
            <a:lvl3pPr marL="1463017" indent="0">
              <a:buNone/>
              <a:defRPr sz="2880" b="1"/>
            </a:lvl3pPr>
            <a:lvl4pPr marL="2194526" indent="0">
              <a:buNone/>
              <a:defRPr sz="2560" b="1"/>
            </a:lvl4pPr>
            <a:lvl5pPr marL="2926034" indent="0">
              <a:buNone/>
              <a:defRPr sz="2560" b="1"/>
            </a:lvl5pPr>
            <a:lvl6pPr marL="3657543" indent="0">
              <a:buNone/>
              <a:defRPr sz="2560" b="1"/>
            </a:lvl6pPr>
            <a:lvl7pPr marL="4389051" indent="0">
              <a:buNone/>
              <a:defRPr sz="2560" b="1"/>
            </a:lvl7pPr>
            <a:lvl8pPr marL="5120560" indent="0">
              <a:buNone/>
              <a:defRPr sz="2560" b="1"/>
            </a:lvl8pPr>
            <a:lvl9pPr marL="5852069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9447" y="6025111"/>
            <a:ext cx="6668301" cy="56415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430255" y="4315743"/>
            <a:ext cx="6668058" cy="1711439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4693" b="0" cap="all" baseline="0">
                <a:solidFill>
                  <a:schemeClr val="accent1"/>
                </a:solidFill>
              </a:defRPr>
            </a:lvl1pPr>
            <a:lvl2pPr marL="731509" indent="0">
              <a:buNone/>
              <a:defRPr sz="3200" b="1"/>
            </a:lvl2pPr>
            <a:lvl3pPr marL="1463017" indent="0">
              <a:buNone/>
              <a:defRPr sz="2880" b="1"/>
            </a:lvl3pPr>
            <a:lvl4pPr marL="2194526" indent="0">
              <a:buNone/>
              <a:defRPr sz="2560" b="1"/>
            </a:lvl4pPr>
            <a:lvl5pPr marL="2926034" indent="0">
              <a:buNone/>
              <a:defRPr sz="2560" b="1"/>
            </a:lvl5pPr>
            <a:lvl6pPr marL="3657543" indent="0">
              <a:buNone/>
              <a:defRPr sz="2560" b="1"/>
            </a:lvl6pPr>
            <a:lvl7pPr marL="4389051" indent="0">
              <a:buNone/>
              <a:defRPr sz="2560" b="1"/>
            </a:lvl7pPr>
            <a:lvl8pPr marL="5120560" indent="0">
              <a:buNone/>
              <a:defRPr sz="2560" b="1"/>
            </a:lvl8pPr>
            <a:lvl9pPr marL="5852069" indent="0">
              <a:buNone/>
              <a:defRPr sz="2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430255" y="6019182"/>
            <a:ext cx="6668058" cy="562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0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3079449" y="3940454"/>
            <a:ext cx="1401886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1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7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956" y="1704477"/>
            <a:ext cx="5175360" cy="4793850"/>
          </a:xfrm>
        </p:spPr>
        <p:txBody>
          <a:bodyPr anchor="b">
            <a:normAutofit/>
          </a:bodyPr>
          <a:lstStyle>
            <a:lvl1pPr algn="l">
              <a:defRPr sz="5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1533" y="1704478"/>
            <a:ext cx="8166780" cy="993882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957" y="6838384"/>
            <a:ext cx="5178387" cy="4796119"/>
          </a:xfrm>
        </p:spPr>
        <p:txBody>
          <a:bodyPr>
            <a:normAutofit/>
          </a:bodyPr>
          <a:lstStyle>
            <a:lvl1pPr marL="0" indent="0" algn="l">
              <a:buNone/>
              <a:defRPr sz="3413"/>
            </a:lvl1pPr>
            <a:lvl2pPr marL="731509" indent="0">
              <a:buNone/>
              <a:defRPr sz="2240"/>
            </a:lvl2pPr>
            <a:lvl3pPr marL="1463017" indent="0">
              <a:buNone/>
              <a:defRPr sz="1920"/>
            </a:lvl3pPr>
            <a:lvl4pPr marL="2194526" indent="0">
              <a:buNone/>
              <a:defRPr sz="1600"/>
            </a:lvl4pPr>
            <a:lvl5pPr marL="2926034" indent="0">
              <a:buNone/>
              <a:defRPr sz="1600"/>
            </a:lvl5pPr>
            <a:lvl6pPr marL="3657543" indent="0">
              <a:buNone/>
              <a:defRPr sz="1600"/>
            </a:lvl6pPr>
            <a:lvl7pPr marL="4389051" indent="0">
              <a:buNone/>
              <a:defRPr sz="1600"/>
            </a:lvl7pPr>
            <a:lvl8pPr marL="5120560" indent="0">
              <a:buNone/>
              <a:defRPr sz="1600"/>
            </a:lvl8pPr>
            <a:lvl9pPr marL="585206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075729" y="6838381"/>
            <a:ext cx="51696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62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659203" y="1028632"/>
            <a:ext cx="7490959" cy="10984749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0850" y="2409628"/>
            <a:ext cx="6922528" cy="3905246"/>
          </a:xfrm>
        </p:spPr>
        <p:txBody>
          <a:bodyPr anchor="b">
            <a:normAutofit/>
          </a:bodyPr>
          <a:lstStyle>
            <a:lvl1pPr>
              <a:defRPr sz="68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32273" y="2394760"/>
            <a:ext cx="4767996" cy="8248164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5120"/>
            </a:lvl1pPr>
            <a:lvl2pPr marL="731509" indent="0">
              <a:buNone/>
              <a:defRPr sz="4480"/>
            </a:lvl2pPr>
            <a:lvl3pPr marL="1463017" indent="0">
              <a:buNone/>
              <a:defRPr sz="3840"/>
            </a:lvl3pPr>
            <a:lvl4pPr marL="2194526" indent="0">
              <a:buNone/>
              <a:defRPr sz="3200"/>
            </a:lvl4pPr>
            <a:lvl5pPr marL="2926034" indent="0">
              <a:buNone/>
              <a:defRPr sz="3200"/>
            </a:lvl5pPr>
            <a:lvl6pPr marL="3657543" indent="0">
              <a:buNone/>
              <a:defRPr sz="3200"/>
            </a:lvl6pPr>
            <a:lvl7pPr marL="4389051" indent="0">
              <a:buNone/>
              <a:defRPr sz="3200"/>
            </a:lvl7pPr>
            <a:lvl8pPr marL="5120560" indent="0">
              <a:buNone/>
              <a:defRPr sz="3200"/>
            </a:lvl8pPr>
            <a:lvl9pPr marL="5852069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9450" y="6711449"/>
            <a:ext cx="6912610" cy="4274650"/>
          </a:xfrm>
        </p:spPr>
        <p:txBody>
          <a:bodyPr>
            <a:normAutofit/>
          </a:bodyPr>
          <a:lstStyle>
            <a:lvl1pPr marL="0" indent="0" algn="l">
              <a:buNone/>
              <a:defRPr sz="3840"/>
            </a:lvl1pPr>
            <a:lvl2pPr marL="731509" indent="0">
              <a:buNone/>
              <a:defRPr sz="2240"/>
            </a:lvl2pPr>
            <a:lvl3pPr marL="1463017" indent="0">
              <a:buNone/>
              <a:defRPr sz="1920"/>
            </a:lvl3pPr>
            <a:lvl4pPr marL="2194526" indent="0">
              <a:buNone/>
              <a:defRPr sz="1600"/>
            </a:lvl4pPr>
            <a:lvl5pPr marL="2926034" indent="0">
              <a:buNone/>
              <a:defRPr sz="1600"/>
            </a:lvl5pPr>
            <a:lvl6pPr marL="3657543" indent="0">
              <a:buNone/>
              <a:defRPr sz="1600"/>
            </a:lvl6pPr>
            <a:lvl7pPr marL="4389051" indent="0">
              <a:buNone/>
              <a:defRPr sz="1600"/>
            </a:lvl7pPr>
            <a:lvl8pPr marL="5120560" indent="0">
              <a:buNone/>
              <a:defRPr sz="1600"/>
            </a:lvl8pPr>
            <a:lvl9pPr marL="585206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64883" y="11669029"/>
            <a:ext cx="6938496" cy="682929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66732" y="679768"/>
            <a:ext cx="6936646" cy="68465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074733" y="6706357"/>
            <a:ext cx="691629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300233"/>
            <a:ext cx="19507200" cy="870297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13003207"/>
            <a:ext cx="19507202" cy="165275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13015738"/>
            <a:ext cx="19507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9449" y="1716310"/>
            <a:ext cx="14018865" cy="2238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9449" y="4300231"/>
            <a:ext cx="14018865" cy="736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45956" y="704790"/>
            <a:ext cx="5052356" cy="659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79448" y="702525"/>
            <a:ext cx="8605875" cy="6596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0480" y="1704476"/>
            <a:ext cx="1697591" cy="10743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973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4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63017" rtl="0" eaLnBrk="1" latinLnBrk="0" hangingPunct="1">
        <a:lnSpc>
          <a:spcPct val="90000"/>
        </a:lnSpc>
        <a:spcBef>
          <a:spcPct val="0"/>
        </a:spcBef>
        <a:buNone/>
        <a:defRPr sz="68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87672" indent="-487672" algn="l" defTabSz="1463017" rtl="0" eaLnBrk="1" latinLnBrk="0" hangingPunct="1">
        <a:lnSpc>
          <a:spcPct val="120000"/>
        </a:lnSpc>
        <a:spcBef>
          <a:spcPts val="2133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4267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463017" indent="-487672" algn="l" defTabSz="1463017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41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438362" indent="-487672" algn="l" defTabSz="1463017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4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413707" indent="-487672" algn="l" defTabSz="1463017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987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389051" indent="-487672" algn="l" defTabSz="1463017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5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364396" indent="-487672" algn="l" defTabSz="1950690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5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6339741" indent="-487672" algn="l" defTabSz="1950690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5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7315086" indent="-487672" algn="l" defTabSz="1950690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5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8290430" indent="-487672" algn="l" defTabSz="1950690" rtl="0" eaLnBrk="1" latinLnBrk="0" hangingPunct="1">
        <a:lnSpc>
          <a:spcPct val="120000"/>
        </a:lnSpc>
        <a:spcBef>
          <a:spcPts val="1067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5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17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26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543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051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560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069" algn="l" defTabSz="1463017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89160D-29FD-8E25-B5F0-4849058B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49240"/>
            <a:ext cx="18082260" cy="5600700"/>
          </a:xfrm>
        </p:spPr>
        <p:txBody>
          <a:bodyPr>
            <a:normAutofit/>
          </a:bodyPr>
          <a:lstStyle/>
          <a:p>
            <a:r>
              <a:rPr lang="en-IN" sz="8800" dirty="0">
                <a:latin typeface="Algerian" panose="04020705040A02060702" pitchFamily="82" charset="0"/>
              </a:rPr>
              <a:t>          LEADERSHIP BEHAVIOUR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vob4m_q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x4vs23f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vlho23y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kkpvaun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jc75wgq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nrnwtc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88f4hq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ltptced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7n3pbd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w6kqeq5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idrvbg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4tq3ey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xltmn0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54qzpn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r8h6t6k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9r0tdc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apd74m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_um2prs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kt5zys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</TotalTime>
  <Words>3</Words>
  <Application>Microsoft Office PowerPoint</Application>
  <PresentationFormat>Custom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Algerian</vt:lpstr>
      <vt:lpstr>Arial</vt:lpstr>
      <vt:lpstr>Gill Sans MT</vt:lpstr>
      <vt:lpstr>Gallery</vt:lpstr>
      <vt:lpstr>          LEADERSHIP BEHAVIOUR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SARAL KUMAR</cp:lastModifiedBy>
  <cp:revision>2</cp:revision>
  <dcterms:created xsi:type="dcterms:W3CDTF">2013-01-27T09:14:16Z</dcterms:created>
  <dcterms:modified xsi:type="dcterms:W3CDTF">2026-02-12T07:40:40Z</dcterms:modified>
  <cp:category/>
</cp:coreProperties>
</file>