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6076950" cy="3419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9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wmevhsey.jpg"/>
          <p:cNvPicPr>
            <a:picLocks noChangeAspect="1"/>
          </p:cNvPicPr>
          <p:nvPr/>
        </p:nvPicPr>
        <p:blipFill>
          <a:blip r:embed="rId2"/>
          <a:srcRect r="31523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z6idmy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pjqn_0y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1l8rfmx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us3st9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onju6j6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tgp434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o_4v54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evhpch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omnm4q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zkxy2zl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zzdu9hz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rfoc657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_awwjrw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ppm0uqm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zzutgqb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rrz7j0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t4jn7ww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cwa_06x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982_7gt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njnf0y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1tfzcfq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58uz2pk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oxscwhq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103yrd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s36dfrr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ks4rm4u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te48pmr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r7jex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08v97x0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lyx1af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0tnybx3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vmf3c1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l4kkolt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rs7gt7s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SARAL KUMAR</cp:lastModifiedBy>
  <cp:revision>2</cp:revision>
  <dcterms:created xsi:type="dcterms:W3CDTF">2013-01-27T09:14:16Z</dcterms:created>
  <dcterms:modified xsi:type="dcterms:W3CDTF">2026-01-20T08:38:43Z</dcterms:modified>
  <cp:category/>
</cp:coreProperties>
</file>