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14630400" cy="14630400"/>
  <p:notesSz cx="146304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30" d="100"/>
          <a:sy n="30" d="100"/>
        </p:scale>
        <p:origin x="1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809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38</Words>
  <Application>Microsoft Office PowerPoint</Application>
  <PresentationFormat>Custom</PresentationFormat>
  <Paragraphs>38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SARAL KUMAR</cp:lastModifiedBy>
  <cp:revision>2</cp:revision>
  <dcterms:created xsi:type="dcterms:W3CDTF">2026-01-05T03:37:28Z</dcterms:created>
  <dcterms:modified xsi:type="dcterms:W3CDTF">2026-01-05T04:03:40Z</dcterms:modified>
</cp:coreProperties>
</file>