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8" r:id="rId21"/>
    <p:sldId id="279" r:id="rId22"/>
    <p:sldId id="280" r:id="rId23"/>
    <p:sldId id="281" r:id="rId24"/>
    <p:sldId id="282" r:id="rId25"/>
    <p:sldId id="283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1" d="100"/>
          <a:sy n="71" d="100"/>
        </p:scale>
        <p:origin x="-1136" y="-1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1-Whistle-blowing-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-Whistle-blowing-1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-Whistle-blowing-1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4-Whistle-blowing-1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-Whistle-blowing-1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6-Whistle-blowing-1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7-Whistle-blowing-1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8-Whistle-blowing-1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9-Whistle-blowing-1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-Whistle-blowing-2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1-Whistle-blowing-2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2-Whistle-blowing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3-Whistle-blowing-2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4-Whistle-blowing-2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5-Whistle-blowing-2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6-Whistle-blowing-2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7-Whistle-blowing-2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8-Whistle-blowing-2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4-Whistle-blowing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5-Whistle-blowing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6-Whistle-blowing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-Whistle-blowing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8-Whistle-blowing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-Whistle-blowing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-Whistle-blowing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On-screen Show (4:3)</PresentationFormat>
  <Paragraphs>0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hp</cp:lastModifiedBy>
  <cp:revision>2</cp:revision>
  <dcterms:created xsi:type="dcterms:W3CDTF">2013-01-27T09:14:16Z</dcterms:created>
  <dcterms:modified xsi:type="dcterms:W3CDTF">2026-01-17T04:44:54Z</dcterms:modified>
  <cp:category/>
</cp:coreProperties>
</file>