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9507200" cy="14630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147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wwsb5f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3a4d19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sud7334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hxf8sxg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h8_25sj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m_b_7w9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f9iax6v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amn3ba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yr3l0gs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2widzg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0j_go_1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mu9l0m9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atn9dy8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dhj26l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1rbihnm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j_5fz_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yjk0b0s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o4auw3g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882nb09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o4eiq3p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f9ek0zm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w8ghwxq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mp6vja5z7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507200" cy="14630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Custom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SARAL KUMAR</cp:lastModifiedBy>
  <cp:revision>2</cp:revision>
  <dcterms:created xsi:type="dcterms:W3CDTF">2013-01-27T09:14:16Z</dcterms:created>
  <dcterms:modified xsi:type="dcterms:W3CDTF">2026-01-19T05:21:03Z</dcterms:modified>
  <cp:category/>
</cp:coreProperties>
</file>