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</p:sldIdLst>
  <p:sldSz cx="6076950" cy="455295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ackwlm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pa4lssq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oygpprn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5cicbez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lylk0w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xv1mgch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hun5lmw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xdspbp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6__b95l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1apdci6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bd47bw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2_xq2un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zuxxncm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fcw5aw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7ls1vem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50_iz76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irf3ye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fwuwtb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kive58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rmo2_9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nk5v54p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iidoj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vns65rl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une8fr0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gcsii1m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gtpcfh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adyjwpv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htuods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t1klii1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v7u43h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ox49v2t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x0hu_n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tzrtuo9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u0sns5x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8ua0thx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houuzc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m2u1n2h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jsp625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ggz_mum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2vi3e0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yi2kdl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c0gv248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85mx2j4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560t067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8aoxst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wqzhgbu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_j9_ijr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4iefhf8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rn5s9x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ubqh9p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iwqlp6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82bt0iv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4ndspm1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elm5o7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i6_fcsp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kvdcey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k2thih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mm3rxog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qmuasf5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l4jsgcp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txnqfd5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get1i9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vftk_1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mdwxc46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dcmwn1_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_barj4k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agiwt03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qx6xrw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0f033kw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