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7618"/>
            <a:ext cx="8229600" cy="2504050"/>
          </a:xfrm>
        </p:spPr>
        <p:txBody>
          <a:bodyPr/>
          <a:lstStyle/>
          <a:p>
            <a:pPr algn="ctr"/>
            <a:r>
              <a:rPr lang="en-US" dirty="0" smtClean="0"/>
              <a:t>Fundamental Of Self Concept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</TotalTime>
  <Words>4</Words>
  <Application>Microsoft Macintosh PowerPoint</Application>
  <PresentationFormat>On-screen Show (4:3)</PresentationFormat>
  <Paragraphs>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Foundry</vt:lpstr>
      <vt:lpstr>Fundamental Of Self Concept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 Of Self Concept 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2026-03-05T03:03:34Z</dcterms:modified>
  <cp:category/>
</cp:coreProperties>
</file>