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6076950" cy="455295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2gyrx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k4edd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qjmcin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bp_00t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b5f6st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37engq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so81pn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faq4pk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wxtim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s3zwvyz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z40sbvw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323s20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5b4r1qq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82wnbk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rf2d6k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cdylb1y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gklply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t6g8d9v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4nuk2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qazja3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4_udm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r1th65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np079v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7di7q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l72xxb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f4mgu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fjco88e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a0f3s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spl66i1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