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5" r:id="rId136"/>
    <p:sldId id="386" r:id="rId137"/>
    <p:sldId id="387" r:id="rId138"/>
    <p:sldId id="388" r:id="rId139"/>
    <p:sldId id="389" r:id="rId140"/>
    <p:sldId id="390" r:id="rId141"/>
    <p:sldId id="391" r:id="rId142"/>
    <p:sldId id="392" r:id="rId143"/>
    <p:sldId id="393" r:id="rId144"/>
    <p:sldId id="394" r:id="rId145"/>
    <p:sldId id="395" r:id="rId146"/>
    <p:sldId id="396" r:id="rId147"/>
    <p:sldId id="397" r:id="rId148"/>
    <p:sldId id="398" r:id="rId149"/>
    <p:sldId id="399" r:id="rId150"/>
    <p:sldId id="400" r:id="rId151"/>
    <p:sldId id="401" r:id="rId152"/>
    <p:sldId id="402" r:id="rId153"/>
    <p:sldId id="403" r:id="rId154"/>
    <p:sldId id="404" r:id="rId155"/>
    <p:sldId id="405" r:id="rId156"/>
    <p:sldId id="406" r:id="rId157"/>
    <p:sldId id="407" r:id="rId158"/>
    <p:sldId id="408" r:id="rId159"/>
    <p:sldId id="409" r:id="rId160"/>
    <p:sldId id="410" r:id="rId161"/>
    <p:sldId id="411" r:id="rId162"/>
    <p:sldId id="412" r:id="rId163"/>
    <p:sldId id="413" r:id="rId164"/>
    <p:sldId id="414" r:id="rId165"/>
    <p:sldId id="415" r:id="rId166"/>
    <p:sldId id="416" r:id="rId167"/>
    <p:sldId id="417" r:id="rId168"/>
    <p:sldId id="418" r:id="rId169"/>
    <p:sldId id="419" r:id="rId170"/>
    <p:sldId id="420" r:id="rId171"/>
    <p:sldId id="421" r:id="rId172"/>
    <p:sldId id="422" r:id="rId173"/>
    <p:sldId id="423" r:id="rId174"/>
    <p:sldId id="424" r:id="rId175"/>
    <p:sldId id="425" r:id="rId176"/>
    <p:sldId id="426" r:id="rId177"/>
    <p:sldId id="427" r:id="rId178"/>
    <p:sldId id="428" r:id="rId179"/>
    <p:sldId id="429" r:id="rId180"/>
    <p:sldId id="430" r:id="rId181"/>
    <p:sldId id="431" r:id="rId182"/>
    <p:sldId id="432" r:id="rId183"/>
    <p:sldId id="433" r:id="rId184"/>
    <p:sldId id="434" r:id="rId185"/>
    <p:sldId id="435" r:id="rId186"/>
    <p:sldId id="436" r:id="rId187"/>
    <p:sldId id="437" r:id="rId188"/>
    <p:sldId id="438" r:id="rId189"/>
    <p:sldId id="439" r:id="rId190"/>
    <p:sldId id="440" r:id="rId191"/>
    <p:sldId id="441" r:id="rId19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100" Type="http://schemas.openxmlformats.org/officeDocument/2006/relationships/slide" Target="slides/slide94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8" Type="http://schemas.openxmlformats.org/officeDocument/2006/relationships/slide" Target="slides/slide102.xml"/><Relationship Id="rId109" Type="http://schemas.openxmlformats.org/officeDocument/2006/relationships/slide" Target="slides/slide103.xml"/><Relationship Id="rId110" Type="http://schemas.openxmlformats.org/officeDocument/2006/relationships/slide" Target="slides/slide104.xml"/><Relationship Id="rId111" Type="http://schemas.openxmlformats.org/officeDocument/2006/relationships/slide" Target="slides/slide105.xml"/><Relationship Id="rId112" Type="http://schemas.openxmlformats.org/officeDocument/2006/relationships/slide" Target="slides/slide106.xml"/><Relationship Id="rId113" Type="http://schemas.openxmlformats.org/officeDocument/2006/relationships/slide" Target="slides/slide107.xml"/><Relationship Id="rId114" Type="http://schemas.openxmlformats.org/officeDocument/2006/relationships/slide" Target="slides/slide108.xml"/><Relationship Id="rId115" Type="http://schemas.openxmlformats.org/officeDocument/2006/relationships/slide" Target="slides/slide109.xml"/><Relationship Id="rId116" Type="http://schemas.openxmlformats.org/officeDocument/2006/relationships/slide" Target="slides/slide110.xml"/><Relationship Id="rId117" Type="http://schemas.openxmlformats.org/officeDocument/2006/relationships/slide" Target="slides/slide111.xml"/><Relationship Id="rId118" Type="http://schemas.openxmlformats.org/officeDocument/2006/relationships/slide" Target="slides/slide112.xml"/><Relationship Id="rId119" Type="http://schemas.openxmlformats.org/officeDocument/2006/relationships/slide" Target="slides/slide113.xml"/><Relationship Id="rId120" Type="http://schemas.openxmlformats.org/officeDocument/2006/relationships/slide" Target="slides/slide114.xml"/><Relationship Id="rId121" Type="http://schemas.openxmlformats.org/officeDocument/2006/relationships/slide" Target="slides/slide115.xml"/><Relationship Id="rId122" Type="http://schemas.openxmlformats.org/officeDocument/2006/relationships/slide" Target="slides/slide116.xml"/><Relationship Id="rId123" Type="http://schemas.openxmlformats.org/officeDocument/2006/relationships/slide" Target="slides/slide117.xml"/><Relationship Id="rId124" Type="http://schemas.openxmlformats.org/officeDocument/2006/relationships/slide" Target="slides/slide118.xml"/><Relationship Id="rId125" Type="http://schemas.openxmlformats.org/officeDocument/2006/relationships/slide" Target="slides/slide119.xml"/><Relationship Id="rId126" Type="http://schemas.openxmlformats.org/officeDocument/2006/relationships/slide" Target="slides/slide120.xml"/><Relationship Id="rId127" Type="http://schemas.openxmlformats.org/officeDocument/2006/relationships/slide" Target="slides/slide121.xml"/><Relationship Id="rId128" Type="http://schemas.openxmlformats.org/officeDocument/2006/relationships/slide" Target="slides/slide122.xml"/><Relationship Id="rId129" Type="http://schemas.openxmlformats.org/officeDocument/2006/relationships/slide" Target="slides/slide123.xml"/><Relationship Id="rId130" Type="http://schemas.openxmlformats.org/officeDocument/2006/relationships/slide" Target="slides/slide124.xml"/><Relationship Id="rId131" Type="http://schemas.openxmlformats.org/officeDocument/2006/relationships/slide" Target="slides/slide125.xml"/><Relationship Id="rId132" Type="http://schemas.openxmlformats.org/officeDocument/2006/relationships/slide" Target="slides/slide126.xml"/><Relationship Id="rId133" Type="http://schemas.openxmlformats.org/officeDocument/2006/relationships/slide" Target="slides/slide127.xml"/><Relationship Id="rId134" Type="http://schemas.openxmlformats.org/officeDocument/2006/relationships/slide" Target="slides/slide128.xml"/><Relationship Id="rId135" Type="http://schemas.openxmlformats.org/officeDocument/2006/relationships/slide" Target="slides/slide129.xml"/><Relationship Id="rId136" Type="http://schemas.openxmlformats.org/officeDocument/2006/relationships/slide" Target="slides/slide130.xml"/><Relationship Id="rId137" Type="http://schemas.openxmlformats.org/officeDocument/2006/relationships/slide" Target="slides/slide131.xml"/><Relationship Id="rId138" Type="http://schemas.openxmlformats.org/officeDocument/2006/relationships/slide" Target="slides/slide132.xml"/><Relationship Id="rId139" Type="http://schemas.openxmlformats.org/officeDocument/2006/relationships/slide" Target="slides/slide133.xml"/><Relationship Id="rId140" Type="http://schemas.openxmlformats.org/officeDocument/2006/relationships/slide" Target="slides/slide134.xml"/><Relationship Id="rId141" Type="http://schemas.openxmlformats.org/officeDocument/2006/relationships/slide" Target="slides/slide135.xml"/><Relationship Id="rId142" Type="http://schemas.openxmlformats.org/officeDocument/2006/relationships/slide" Target="slides/slide136.xml"/><Relationship Id="rId143" Type="http://schemas.openxmlformats.org/officeDocument/2006/relationships/slide" Target="slides/slide137.xml"/><Relationship Id="rId144" Type="http://schemas.openxmlformats.org/officeDocument/2006/relationships/slide" Target="slides/slide138.xml"/><Relationship Id="rId145" Type="http://schemas.openxmlformats.org/officeDocument/2006/relationships/slide" Target="slides/slide139.xml"/><Relationship Id="rId146" Type="http://schemas.openxmlformats.org/officeDocument/2006/relationships/slide" Target="slides/slide140.xml"/><Relationship Id="rId147" Type="http://schemas.openxmlformats.org/officeDocument/2006/relationships/slide" Target="slides/slide141.xml"/><Relationship Id="rId148" Type="http://schemas.openxmlformats.org/officeDocument/2006/relationships/slide" Target="slides/slide142.xml"/><Relationship Id="rId149" Type="http://schemas.openxmlformats.org/officeDocument/2006/relationships/slide" Target="slides/slide143.xml"/><Relationship Id="rId150" Type="http://schemas.openxmlformats.org/officeDocument/2006/relationships/slide" Target="slides/slide144.xml"/><Relationship Id="rId151" Type="http://schemas.openxmlformats.org/officeDocument/2006/relationships/slide" Target="slides/slide145.xml"/><Relationship Id="rId152" Type="http://schemas.openxmlformats.org/officeDocument/2006/relationships/slide" Target="slides/slide146.xml"/><Relationship Id="rId153" Type="http://schemas.openxmlformats.org/officeDocument/2006/relationships/slide" Target="slides/slide147.xml"/><Relationship Id="rId154" Type="http://schemas.openxmlformats.org/officeDocument/2006/relationships/slide" Target="slides/slide148.xml"/><Relationship Id="rId155" Type="http://schemas.openxmlformats.org/officeDocument/2006/relationships/slide" Target="slides/slide149.xml"/><Relationship Id="rId156" Type="http://schemas.openxmlformats.org/officeDocument/2006/relationships/slide" Target="slides/slide150.xml"/><Relationship Id="rId157" Type="http://schemas.openxmlformats.org/officeDocument/2006/relationships/slide" Target="slides/slide151.xml"/><Relationship Id="rId158" Type="http://schemas.openxmlformats.org/officeDocument/2006/relationships/slide" Target="slides/slide152.xml"/><Relationship Id="rId159" Type="http://schemas.openxmlformats.org/officeDocument/2006/relationships/slide" Target="slides/slide153.xml"/><Relationship Id="rId160" Type="http://schemas.openxmlformats.org/officeDocument/2006/relationships/slide" Target="slides/slide154.xml"/><Relationship Id="rId161" Type="http://schemas.openxmlformats.org/officeDocument/2006/relationships/slide" Target="slides/slide155.xml"/><Relationship Id="rId162" Type="http://schemas.openxmlformats.org/officeDocument/2006/relationships/slide" Target="slides/slide156.xml"/><Relationship Id="rId163" Type="http://schemas.openxmlformats.org/officeDocument/2006/relationships/slide" Target="slides/slide157.xml"/><Relationship Id="rId164" Type="http://schemas.openxmlformats.org/officeDocument/2006/relationships/slide" Target="slides/slide158.xml"/><Relationship Id="rId165" Type="http://schemas.openxmlformats.org/officeDocument/2006/relationships/slide" Target="slides/slide159.xml"/><Relationship Id="rId166" Type="http://schemas.openxmlformats.org/officeDocument/2006/relationships/slide" Target="slides/slide160.xml"/><Relationship Id="rId167" Type="http://schemas.openxmlformats.org/officeDocument/2006/relationships/slide" Target="slides/slide161.xml"/><Relationship Id="rId168" Type="http://schemas.openxmlformats.org/officeDocument/2006/relationships/slide" Target="slides/slide162.xml"/><Relationship Id="rId169" Type="http://schemas.openxmlformats.org/officeDocument/2006/relationships/slide" Target="slides/slide163.xml"/><Relationship Id="rId170" Type="http://schemas.openxmlformats.org/officeDocument/2006/relationships/slide" Target="slides/slide164.xml"/><Relationship Id="rId171" Type="http://schemas.openxmlformats.org/officeDocument/2006/relationships/slide" Target="slides/slide165.xml"/><Relationship Id="rId172" Type="http://schemas.openxmlformats.org/officeDocument/2006/relationships/slide" Target="slides/slide166.xml"/><Relationship Id="rId173" Type="http://schemas.openxmlformats.org/officeDocument/2006/relationships/slide" Target="slides/slide167.xml"/><Relationship Id="rId174" Type="http://schemas.openxmlformats.org/officeDocument/2006/relationships/slide" Target="slides/slide168.xml"/><Relationship Id="rId175" Type="http://schemas.openxmlformats.org/officeDocument/2006/relationships/slide" Target="slides/slide169.xml"/><Relationship Id="rId176" Type="http://schemas.openxmlformats.org/officeDocument/2006/relationships/slide" Target="slides/slide170.xml"/><Relationship Id="rId177" Type="http://schemas.openxmlformats.org/officeDocument/2006/relationships/slide" Target="slides/slide171.xml"/><Relationship Id="rId178" Type="http://schemas.openxmlformats.org/officeDocument/2006/relationships/slide" Target="slides/slide172.xml"/><Relationship Id="rId179" Type="http://schemas.openxmlformats.org/officeDocument/2006/relationships/slide" Target="slides/slide173.xml"/><Relationship Id="rId180" Type="http://schemas.openxmlformats.org/officeDocument/2006/relationships/slide" Target="slides/slide174.xml"/><Relationship Id="rId181" Type="http://schemas.openxmlformats.org/officeDocument/2006/relationships/slide" Target="slides/slide175.xml"/><Relationship Id="rId182" Type="http://schemas.openxmlformats.org/officeDocument/2006/relationships/slide" Target="slides/slide176.xml"/><Relationship Id="rId183" Type="http://schemas.openxmlformats.org/officeDocument/2006/relationships/slide" Target="slides/slide177.xml"/><Relationship Id="rId184" Type="http://schemas.openxmlformats.org/officeDocument/2006/relationships/slide" Target="slides/slide178.xml"/><Relationship Id="rId185" Type="http://schemas.openxmlformats.org/officeDocument/2006/relationships/slide" Target="slides/slide179.xml"/><Relationship Id="rId186" Type="http://schemas.openxmlformats.org/officeDocument/2006/relationships/slide" Target="slides/slide180.xml"/><Relationship Id="rId187" Type="http://schemas.openxmlformats.org/officeDocument/2006/relationships/slide" Target="slides/slide181.xml"/><Relationship Id="rId188" Type="http://schemas.openxmlformats.org/officeDocument/2006/relationships/slide" Target="slides/slide182.xml"/><Relationship Id="rId189" Type="http://schemas.openxmlformats.org/officeDocument/2006/relationships/slide" Target="slides/slide183.xml"/><Relationship Id="rId190" Type="http://schemas.openxmlformats.org/officeDocument/2006/relationships/slide" Target="slides/slide184.xml"/><Relationship Id="rId191" Type="http://schemas.openxmlformats.org/officeDocument/2006/relationships/slide" Target="slides/slide185.xml"/><Relationship Id="rId192" Type="http://schemas.openxmlformats.org/officeDocument/2006/relationships/slide" Target="slides/slide18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0.jpg"/></Relationships>
</file>

<file path=ppt/slides/_rels/slide1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1.jpg"/></Relationships>
</file>

<file path=ppt/slides/_rels/slide1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2.jpg"/></Relationships>
</file>

<file path=ppt/slides/_rels/slide1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jpg"/></Relationships>
</file>

<file path=ppt/slides/_rels/slide1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4.jpg"/></Relationships>
</file>

<file path=ppt/slides/_rels/slide1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5.jpg"/></Relationships>
</file>

<file path=ppt/slides/_rels/slide1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6.jpg"/></Relationships>
</file>

<file path=ppt/slides/_rels/slide1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7.jpg"/></Relationships>
</file>

<file path=ppt/slides/_rels/slide1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8.jpg"/></Relationships>
</file>

<file path=ppt/slides/_rels/slide1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9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0.jpg"/></Relationships>
</file>

<file path=ppt/slides/_rels/slide1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1.jpg"/></Relationships>
</file>

<file path=ppt/slides/_rels/slide1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2.jpg"/></Relationships>
</file>

<file path=ppt/slides/_rels/slide1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3.jpg"/></Relationships>
</file>

<file path=ppt/slides/_rels/slide1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4.jpg"/></Relationships>
</file>

<file path=ppt/slides/_rels/slide1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5.jpg"/></Relationships>
</file>

<file path=ppt/slides/_rels/slide1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6.jpg"/></Relationships>
</file>

<file path=ppt/slides/_rels/slide1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7.jpg"/></Relationships>
</file>

<file path=ppt/slides/_rels/slide1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8.jpg"/></Relationships>
</file>

<file path=ppt/slides/_rels/slide1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9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0.jpg"/></Relationships>
</file>

<file path=ppt/slides/_rels/slide1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1.jpg"/></Relationships>
</file>

<file path=ppt/slides/_rels/slide1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2.jpg"/></Relationships>
</file>

<file path=ppt/slides/_rels/slide1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3.jpg"/></Relationships>
</file>

<file path=ppt/slides/_rels/slide1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4.jpg"/></Relationships>
</file>

<file path=ppt/slides/_rels/slide1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5.jpg"/></Relationships>
</file>

<file path=ppt/slides/_rels/slide1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6.jpg"/></Relationships>
</file>

<file path=ppt/slides/_rels/slide1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7.jpg"/></Relationships>
</file>

<file path=ppt/slides/_rels/slide1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8.jpg"/></Relationships>
</file>

<file path=ppt/slides/_rels/slide1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9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0.jpg"/></Relationships>
</file>

<file path=ppt/slides/_rels/slide1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1.jpg"/></Relationships>
</file>

<file path=ppt/slides/_rels/slide1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2.jpg"/></Relationships>
</file>

<file path=ppt/slides/_rels/slide1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3.jpg"/></Relationships>
</file>

<file path=ppt/slides/_rels/slide1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4.jpg"/></Relationships>
</file>

<file path=ppt/slides/_rels/slide1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5.jpg"/></Relationships>
</file>

<file path=ppt/slides/_rels/slide1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6.jpg"/></Relationships>
</file>

<file path=ppt/slides/_rels/slide1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7.jpg"/></Relationships>
</file>

<file path=ppt/slides/_rels/slide1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8.jpg"/></Relationships>
</file>

<file path=ppt/slides/_rels/slide1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9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0.jpg"/></Relationships>
</file>

<file path=ppt/slides/_rels/slide1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1.jpg"/></Relationships>
</file>

<file path=ppt/slides/_rels/slide1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2.jpg"/></Relationships>
</file>

<file path=ppt/slides/_rels/slide1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3.jpg"/></Relationships>
</file>

<file path=ppt/slides/_rels/slide1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4.jpg"/></Relationships>
</file>

<file path=ppt/slides/_rels/slide1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5.jpg"/></Relationships>
</file>

<file path=ppt/slides/_rels/slide1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6.jpg"/></Relationships>
</file>

<file path=ppt/slides/_rels/slide1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7.jpg"/></Relationships>
</file>

<file path=ppt/slides/_rels/slide1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8.jpg"/></Relationships>
</file>

<file path=ppt/slides/_rels/slide1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9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0.jpg"/></Relationships>
</file>

<file path=ppt/slides/_rels/slide1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1.jpg"/></Relationships>
</file>

<file path=ppt/slides/_rels/slide1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2.jpg"/></Relationships>
</file>

<file path=ppt/slides/_rels/slide1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3.jpg"/></Relationships>
</file>

<file path=ppt/slides/_rels/slide1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4.jpg"/></Relationships>
</file>

<file path=ppt/slides/_rels/slide1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5.jpg"/></Relationships>
</file>

<file path=ppt/slides/_rels/slide1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6.jpg"/></Relationships>
</file>

<file path=ppt/slides/_rels/slide1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7.jpg"/></Relationships>
</file>

<file path=ppt/slides/_rels/slide1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8.jpg"/></Relationships>
</file>

<file path=ppt/slides/_rels/slide1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9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0.jpg"/></Relationships>
</file>

<file path=ppt/slides/_rels/slide1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1.jpg"/></Relationships>
</file>

<file path=ppt/slides/_rels/slide1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2.jpg"/></Relationships>
</file>

<file path=ppt/slides/_rels/slide1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3.jpg"/></Relationships>
</file>

<file path=ppt/slides/_rels/slide1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4.jpg"/></Relationships>
</file>

<file path=ppt/slides/_rels/slide1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5.jpg"/></Relationships>
</file>

<file path=ppt/slides/_rels/slide1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6.jpg"/></Relationships>
</file>

<file path=ppt/slides/_rels/slide1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7.jpg"/></Relationships>
</file>

<file path=ppt/slides/_rels/slide1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8.jpg"/></Relationships>
</file>

<file path=ppt/slides/_rels/slide1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9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0.jpg"/></Relationships>
</file>

<file path=ppt/slides/_rels/slide1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1.jpg"/></Relationships>
</file>

<file path=ppt/slides/_rels/slide1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2.jpg"/></Relationships>
</file>

<file path=ppt/slides/_rels/slide1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3.jpg"/></Relationships>
</file>

<file path=ppt/slides/_rels/slide1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4.jpg"/></Relationships>
</file>

<file path=ppt/slides/_rels/slide1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5.jpg"/></Relationships>
</file>

<file path=ppt/slides/_rels/slide1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6.jpg"/></Relationships>
</file>

<file path=ppt/slides/_rels/slide1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7.jpg"/></Relationships>
</file>

<file path=ppt/slides/_rels/slide1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8.jpg"/></Relationships>
</file>

<file path=ppt/slides/_rels/slide1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9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0.jpg"/></Relationships>
</file>

<file path=ppt/slides/_rels/slide1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1.jpg"/></Relationships>
</file>

<file path=ppt/slides/_rels/slide1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2.jpg"/></Relationships>
</file>

<file path=ppt/slides/_rels/slide1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3.jpg"/></Relationships>
</file>

<file path=ppt/slides/_rels/slide1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4.jpg"/></Relationships>
</file>

<file path=ppt/slides/_rels/slide1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5.jpg"/></Relationships>
</file>

<file path=ppt/slides/_rels/slide1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6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g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g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g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g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jp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jpg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jpg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g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jpg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jpg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jpg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jpg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jpg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jpg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jpg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jpg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jpg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jpg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jpg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3.jpg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jpg"/></Relationships>
</file>

<file path=ppt/slides/_rels/slide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5.jpg"/></Relationships>
</file>

<file path=ppt/slides/_rels/slide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6.jpg"/></Relationships>
</file>

<file path=ppt/slides/_rels/slide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7.jpg"/></Relationships>
</file>

<file path=ppt/slides/_rels/slide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8.jpg"/></Relationships>
</file>

<file path=ppt/slides/_rels/slide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1-Administration-of-medication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0-Administration-of-medication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0-Administration-of-medications-10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1-Administration-of-medications-10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2-Administration-of-medications-10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3-Administration-of-medications-10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4-Administration-of-medications-10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5-Administration-of-medications-10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6-Administration-of-medications-10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7-Administration-of-medications-10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8-Administration-of-medications-10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9-Administration-of-medications-10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1-Administration-of-medication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0-Administration-of-medications-1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1-Administration-of-medications-1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2-Administration-of-medications-1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3-Administration-of-medications-1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4-Administration-of-medications-1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5-Administration-of-medications-1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6-Administration-of-medications-1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7-Administration-of-medications-1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8-Administration-of-medications-1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9-Administration-of-medications-1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2-Administration-of-medication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0-Administration-of-medications-1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1-Administration-of-medications-1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2-Administration-of-medications-1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3-Administration-of-medications-1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4-Administration-of-medications-1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5-Administration-of-medications-1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6-Administration-of-medications-1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7-Administration-of-medications-1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8-Administration-of-medications-1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9-Administration-of-medications-1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3-Administration-of-medication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0-Administration-of-medications-1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1-Administration-of-medications-1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2-Administration-of-medications-1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3-Administration-of-medications-1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4-Administration-of-medications-1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5-Administration-of-medications-1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6-Administration-of-medications-1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7-Administration-of-medications-1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8-Administration-of-medications-1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9-Administration-of-medications-1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4-Administration-of-medication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0-Administration-of-medications-1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1-Administration-of-medications-1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2-Administration-of-medications-1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3-Administration-of-medications-1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4-Administration-of-medications-1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5-Administration-of-medications-1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6-Administration-of-medications-1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7-Administration-of-medications-1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8-Administration-of-medications-1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9-Administration-of-medications-1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5-Administration-of-medication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0-Administration-of-medications-1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1-Administration-of-medications-1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2-Administration-of-medications-1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3-Administration-of-medications-1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4-Administration-of-medications-1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5-Administration-of-medications-1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6-Administration-of-medications-1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7-Administration-of-medications-1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8-Administration-of-medications-1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9-Administration-of-medications-1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6-Administration-of-medication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0-Administration-of-medications-1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1-Administration-of-medications-1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2-Administration-of-medications-1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3-Administration-of-medications-1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4-Administration-of-medications-1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5-Administration-of-medications-1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6-Administration-of-medications-1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7-Administration-of-medications-1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8-Administration-of-medications-1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9-Administration-of-medications-1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7-Administration-of-medication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0-Administration-of-medications-1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1-Administration-of-medications-1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2-Administration-of-medications-1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3-Administration-of-medications-1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4-Administration-of-medications-1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5-Administration-of-medications-1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6-Administration-of-medications-1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7-Administration-of-medications-1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8-Administration-of-medications-1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9-Administration-of-medications-1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8-Administration-of-medication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0-Administration-of-medications-1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1-Administration-of-medications-1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2-Administration-of-medications-1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3-Administration-of-medications-1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4-Administration-of-medications-1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5-Administration-of-medications-1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6-Administration-of-medications-1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9-Administration-of-medication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2-Administration-of-medication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0-Administration-of-medication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1-Administration-of-medication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2-Administration-of-medication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3-Administration-of-medication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4-Administration-of-medication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5-Administration-of-medication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6-Administration-of-medication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7-Administration-of-medication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8-Administration-of-medication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9-Administration-of-medication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3-Administration-of-medication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0-Administration-of-medication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1-Administration-of-medication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2-Administration-of-medication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3-Administration-of-medication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4-Administration-of-medication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5-Administration-of-medication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6-Administration-of-medication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7-Administration-of-medication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8-Administration-of-medication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9-Administration-of-medication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4-Administration-of-medication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0-Administration-of-medication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1-Administration-of-medication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2-Administration-of-medication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3-Administration-of-medication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4-Administration-of-medication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5-Administration-of-medication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6-Administration-of-medication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7-Administration-of-medication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8-Administration-of-medication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9-Administration-of-medication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5-Administration-of-medication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0-Administration-of-medication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1-Administration-of-medication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2-Administration-of-medication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3-Administration-of-medication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4-Administration-of-medication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5-Administration-of-medication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6-Administration-of-medication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7-Administration-of-medication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8-Administration-of-medication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9-Administration-of-medication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6-Administration-of-medication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0-Administration-of-medication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1-Administration-of-medication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2-Administration-of-medication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3-Administration-of-medication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4-Administration-of-medication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5-Administration-of-medication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6-Administration-of-medication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7-Administration-of-medication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8-Administration-of-medication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9-Administration-of-medication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7-Administration-of-medication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0-Administration-of-medication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1-Administration-of-medication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2-Administration-of-medication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3-Administration-of-medication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4-Administration-of-medication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5-Administration-of-medication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6-Administration-of-medications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7-Administration-of-medications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8-Administration-of-medications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9-Administration-of-medications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8-Administration-of-medication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0-Administration-of-medications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1-Administration-of-medications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2-Administration-of-medications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3-Administration-of-medications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4-Administration-of-medications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5-Administration-of-medications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6-Administration-of-medications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7-Administration-of-medications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8-Administration-of-medications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9-Administration-of-medications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09-Administration-of-medication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0-Administration-of-medications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1-Administration-of-medications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2-Administration-of-medications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3-Administration-of-medications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4-Administration-of-medications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5-Administration-of-medications-9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6-Administration-of-medications-9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7-Administration-of-medications-9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8-Administration-of-medications-9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9-Administration-of-medications-9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