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bortion-Type-and-it-s-Manage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bortion-Type-and-it-s-Manage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bortion-Type-and-it-s-Manage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bortion-Type-and-it-s-Manage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bortion-Type-and-it-s-Manage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bortion-Type-and-it-s-Manage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bortion-Type-and-it-s-Manage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bortion-Type-and-it-s-Manage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bortion-Type-and-it-s-Manage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bortion-Type-and-it-s-Manage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bortion-Type-and-it-s-Manage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bortion-Type-and-it-s-Manage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bortion-Type-and-it-s-Manage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bortion-Type-and-it-s-Manage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bortion-Type-and-it-s-Manage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bortion-Type-and-it-s-Manage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bortion-Type-and-it-s-Manage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bortion-Type-and-it-s-Manage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bortion-Type-and-it-s-Manage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bortion-Type-and-it-s-Manage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bortion-Type-and-it-s-Manage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bortion-Type-and-it-s-Manag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bortion-Type-and-it-s-Manage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bortion-Type-and-it-s-Manage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bortion-Type-and-it-s-Manage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bortion-Type-and-it-s-Manage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bortion-Type-and-it-s-Manage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bortion-Type-and-it-s-Manage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bortion-Type-and-it-s-Manage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bortion-Type-and-it-s-Manage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bortion-Type-and-it-s-Manage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bortion-Type-and-it-s-Manage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bortion-Type-and-it-s-Managem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bortion-Type-and-it-s-Manage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bortion-Type-and-it-s-Managemen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bortion-Type-and-it-s-Managemen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bortion-Type-and-it-s-Managemen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bortion-Type-and-it-s-Managemen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bortion-Type-and-it-s-Managemen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bortion-Type-and-it-s-Managemen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bortion-Type-and-it-s-Managemen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bortion-Type-and-it-s-Managemen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bortion-Type-and-it-s-Managemen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bortion-Type-and-it-s-Managemen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bortion-Type-and-it-s-Manage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bortion-Type-and-it-s-Managemen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Abortion-Type-and-it-s-Managemen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Abortion-Type-and-it-s-Managemen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Abortion-Type-and-it-s-Managemen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Abortion-Type-and-it-s-Managemen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Abortion-Type-and-it-s-Managemen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Abortion-Type-and-it-s-Management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Abortion-Type-and-it-s-Management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Abortion-Type-and-it-s-Management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Abortion-Type-and-it-s-Management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bortion-Type-and-it-s-Manage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Abortion-Type-and-it-s-Management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Abortion-Type-and-it-s-Management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Abortion-Type-and-it-s-Management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Abortion-Type-and-it-s-Management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Abortion-Type-and-it-s-Management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Abortion-Type-and-it-s-Management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Abortion-Type-and-it-s-Management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Abortion-Type-and-it-s-Management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Abortion-Type-and-it-s-Management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Abortion-Type-and-it-s-Management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bortion-Type-and-it-s-Manage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Abortion-Type-and-it-s-Management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Abortion-Type-and-it-s-Management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Abortion-Type-and-it-s-Management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Abortion-Type-and-it-s-Management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Abortion-Type-and-it-s-Management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Abortion-Type-and-it-s-Management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6-Abortion-Type-and-it-s-Management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Abortion-Type-and-it-s-Management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bortion-Type-and-it-s-Manage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bortion-Type-and-it-s-Manage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