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9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4" r:id="rId26"/>
    <p:sldId id="285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CAD085-E8A6-8845-BD4E-CB4CCA059FC4}" type="datetimeFigureOut">
              <a:rPr lang="en-US" smtClean="0"/>
              <a:pPr/>
              <a:t>8/13/2025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3407898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Algerian" pitchFamily="82" charset="0"/>
              </a:rPr>
              <a:t>GYNECOLOGICAL DISORDERS </a:t>
            </a:r>
            <a:endParaRPr lang="en-US" sz="60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Gynecological-disorders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Gynecological-disorders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Gynecological-disorders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Gynecological-disorders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Gynecological-disorders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Gynecological-disorders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Gynecological-disorders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Gynecological-disorders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Gynecological-disorders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Gynecological-disorders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Gynecological-disorders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Gynecological-disorders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Gynecological-disorders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Gynecological-disorders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Gynecological-disorders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Gynecological-disorders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Gynecological-disorders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Gynecological-disorders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Gynecological-disorders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Gynecological-disorders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Gynecological-disorders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Gynecological-disorders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5-Gynecological-disorders-3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6-Gynecological-disorders-3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7-Gynecological-disorders-3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-Gynecological-disorders-3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9-Gynecological-disorders-3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Gynecological-disorders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Gynecological-disorders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Gynecological-disorders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Gynecological-disorders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Gynecological-disorders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Gynecological-disorders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</TotalTime>
  <Words>2</Words>
  <Application>Microsoft Macintosh PowerPoint</Application>
  <PresentationFormat>On-screen Show (4:3)</PresentationFormat>
  <Paragraphs>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Opulent</vt:lpstr>
      <vt:lpstr>GYNECOLOGICAL DISORDERS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GYNECOLOGICAL DISORDERS </dc:title>
  <dc:subject/>
  <dc:creator/>
  <cp:keywords/>
  <dc:description>generated using python-pptx</dc:description>
  <cp:lastModifiedBy>Lenovo</cp:lastModifiedBy>
  <cp:revision>3</cp:revision>
  <dcterms:created xsi:type="dcterms:W3CDTF">2013-01-27T09:14:16Z</dcterms:created>
  <dcterms:modified xsi:type="dcterms:W3CDTF">2025-08-13T03:57:38Z</dcterms:modified>
  <cp:category/>
</cp:coreProperties>
</file>