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3337560"/>
          </a:xfrm>
        </p:spPr>
        <p:txBody>
          <a:bodyPr>
            <a:normAutofit/>
          </a:bodyPr>
          <a:lstStyle/>
          <a:p>
            <a:r>
              <a:rPr lang="en-US" sz="5400" dirty="0" err="1" smtClean="0">
                <a:latin typeface="Algerian" pitchFamily="82" charset="0"/>
              </a:rPr>
              <a:t>Menstural</a:t>
            </a:r>
            <a:r>
              <a:rPr lang="en-US" sz="5400" dirty="0" smtClean="0">
                <a:latin typeface="Algerian" pitchFamily="82" charset="0"/>
              </a:rPr>
              <a:t> abnormalities </a:t>
            </a:r>
            <a:endParaRPr lang="en-US" sz="54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</TotalTime>
  <Words>2</Words>
  <Application>Microsoft Macintosh PowerPoint</Application>
  <PresentationFormat>On-screen Show (4:3)</PresentationFormat>
  <Paragraphs>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Opulent</vt:lpstr>
      <vt:lpstr>Menstural abnormalities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Menstural abnormalities 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2025-08-12T04:35:50Z</dcterms:modified>
  <cp:category/>
</cp:coreProperties>
</file>