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3" r:id="rId81"/>
    <p:sldId id="374" r:id="rId82"/>
    <p:sldId id="375" r:id="rId83"/>
    <p:sldId id="376" r:id="rId84"/>
    <p:sldId id="377" r:id="rId85"/>
    <p:sldId id="378" r:id="rId86"/>
    <p:sldId id="379" r:id="rId87"/>
    <p:sldId id="380" r:id="rId88"/>
    <p:sldId id="381" r:id="rId89"/>
    <p:sldId id="382" r:id="rId90"/>
    <p:sldId id="383" r:id="rId91"/>
    <p:sldId id="384" r:id="rId92"/>
    <p:sldId id="385" r:id="rId93"/>
    <p:sldId id="386" r:id="rId94"/>
    <p:sldId id="387" r:id="rId95"/>
    <p:sldId id="388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96" r:id="rId104"/>
    <p:sldId id="397" r:id="rId105"/>
    <p:sldId id="398" r:id="rId106"/>
    <p:sldId id="399" r:id="rId107"/>
    <p:sldId id="409" r:id="rId108"/>
    <p:sldId id="410" r:id="rId109"/>
    <p:sldId id="411" r:id="rId110"/>
    <p:sldId id="412" r:id="rId111"/>
    <p:sldId id="413" r:id="rId112"/>
    <p:sldId id="414" r:id="rId113"/>
    <p:sldId id="415" r:id="rId114"/>
    <p:sldId id="416" r:id="rId115"/>
    <p:sldId id="417" r:id="rId116"/>
    <p:sldId id="418" r:id="rId117"/>
    <p:sldId id="419" r:id="rId118"/>
    <p:sldId id="420" r:id="rId119"/>
    <p:sldId id="421" r:id="rId120"/>
    <p:sldId id="422" r:id="rId121"/>
    <p:sldId id="423" r:id="rId122"/>
    <p:sldId id="424" r:id="rId123"/>
    <p:sldId id="428" r:id="rId124"/>
    <p:sldId id="429" r:id="rId125"/>
    <p:sldId id="430" r:id="rId126"/>
    <p:sldId id="431" r:id="rId127"/>
    <p:sldId id="432" r:id="rId128"/>
    <p:sldId id="433" r:id="rId129"/>
    <p:sldId id="434" r:id="rId130"/>
    <p:sldId id="435" r:id="rId131"/>
    <p:sldId id="436" r:id="rId132"/>
    <p:sldId id="438" r:id="rId133"/>
    <p:sldId id="439" r:id="rId134"/>
    <p:sldId id="440" r:id="rId135"/>
    <p:sldId id="441" r:id="rId136"/>
    <p:sldId id="442" r:id="rId137"/>
    <p:sldId id="443" r:id="rId138"/>
    <p:sldId id="444" r:id="rId139"/>
    <p:sldId id="445" r:id="rId140"/>
    <p:sldId id="446" r:id="rId141"/>
    <p:sldId id="447" r:id="rId142"/>
    <p:sldId id="448" r:id="rId143"/>
    <p:sldId id="449" r:id="rId144"/>
    <p:sldId id="450" r:id="rId145"/>
    <p:sldId id="451" r:id="rId146"/>
    <p:sldId id="452" r:id="rId147"/>
    <p:sldId id="453" r:id="rId148"/>
    <p:sldId id="454" r:id="rId149"/>
    <p:sldId id="455" r:id="rId150"/>
    <p:sldId id="456" r:id="rId151"/>
    <p:sldId id="457" r:id="rId152"/>
    <p:sldId id="458" r:id="rId153"/>
    <p:sldId id="459" r:id="rId154"/>
    <p:sldId id="460" r:id="rId155"/>
    <p:sldId id="461" r:id="rId156"/>
    <p:sldId id="462" r:id="rId157"/>
    <p:sldId id="463" r:id="rId158"/>
    <p:sldId id="464" r:id="rId159"/>
    <p:sldId id="465" r:id="rId160"/>
    <p:sldId id="466" r:id="rId161"/>
    <p:sldId id="467" r:id="rId162"/>
    <p:sldId id="468" r:id="rId163"/>
    <p:sldId id="469" r:id="rId164"/>
    <p:sldId id="470" r:id="rId165"/>
    <p:sldId id="471" r:id="rId166"/>
    <p:sldId id="472" r:id="rId167"/>
    <p:sldId id="473" r:id="rId168"/>
    <p:sldId id="474" r:id="rId169"/>
    <p:sldId id="475" r:id="rId170"/>
    <p:sldId id="476" r:id="rId171"/>
    <p:sldId id="477" r:id="rId172"/>
    <p:sldId id="478" r:id="rId173"/>
    <p:sldId id="479" r:id="rId174"/>
    <p:sldId id="480" r:id="rId175"/>
    <p:sldId id="481" r:id="rId176"/>
    <p:sldId id="482" r:id="rId177"/>
    <p:sldId id="483" r:id="rId178"/>
    <p:sldId id="484" r:id="rId179"/>
    <p:sldId id="485" r:id="rId180"/>
    <p:sldId id="486" r:id="rId181"/>
    <p:sldId id="487" r:id="rId182"/>
    <p:sldId id="488" r:id="rId183"/>
    <p:sldId id="489" r:id="rId184"/>
    <p:sldId id="490" r:id="rId185"/>
    <p:sldId id="491" r:id="rId186"/>
    <p:sldId id="492" r:id="rId1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325495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Algerian" panose="04020705040A02060702" charset="0"/>
                <a:cs typeface="Algerian" panose="04020705040A02060702" charset="0"/>
              </a:rPr>
              <a:t>postnatal complications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WPS Presentation</Application>
  <PresentationFormat>On-screen Show (4:3)</PresentationFormat>
  <Paragraphs>1</Paragraphs>
  <Slides>186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186</vt:i4>
      </vt:variant>
    </vt:vector>
  </HeadingPairs>
  <TitlesOfParts>
    <vt:vector size="187" baseType="lpstr">
      <vt:lpstr>Office Theme</vt:lpstr>
      <vt:lpstr>postnatal complications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postnatal complications </dc:title>
  <dc:creator/>
  <dc:description>generated using python-pptx</dc:description>
  <cp:lastModifiedBy>Lenovo</cp:lastModifiedBy>
  <cp:revision>5</cp:revision>
  <dcterms:created xsi:type="dcterms:W3CDTF">2013-01-27T09:14:00Z</dcterms:created>
  <dcterms:modified xsi:type="dcterms:W3CDTF">2025-08-07T04:33:24Z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77D3AF8082B84A019D01ED796E1CA7BB_13</vt:lpwstr>
  </property>
  <property fmtid="{D5CDD505-2E9C-101B-9397-08002B2CF9AE}" pid="3" name="KSOProductBuildVer">
    <vt:lpwstr>1033-12.2.0.21931</vt:lpwstr>
  </property>
</Properties>
</file>