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1464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Menorrhagia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Menorrhagia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Menorrhagia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Menorrhagia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Menorrhagia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Menorrhagia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Menorrhagia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Menorrhagia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Menorrhagia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Menorrhagia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Menorrhagia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Menorrhagia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Menorrhagia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Menorrhagia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Menorrhagia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Menorrhagia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Menorrhagia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Menorrhagia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Menorrhagia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Menorrhagia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Menorrhagia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Menorrhagia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Menorrhagia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1-Menorrhagia-3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-Menorrhagia-3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3-Menorrhagia-3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4-Menorrhagia-3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Menorrhagia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Menorrhagia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Menorrhagia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Menorrhagia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Menorrhagia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Menorrhagia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2025-08-29T05:18:02Z</dcterms:modified>
  <cp:category/>
</cp:coreProperties>
</file>