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sldIdLst>
    <p:sldId id="3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CAD085-E8A6-8845-BD4E-CB4CCA059FC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32560" y="970670"/>
            <a:ext cx="7406640" cy="178659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NORMAL PREGNANCY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1432560" y="3108960"/>
            <a:ext cx="7406640" cy="1814732"/>
          </a:xfrm>
        </p:spPr>
        <p:txBody>
          <a:bodyPr>
            <a:normAutofit/>
          </a:bodyPr>
          <a:lstStyle/>
          <a:p>
            <a:pPr algn="r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MS. SHIVANI</a:t>
            </a:r>
          </a:p>
          <a:p>
            <a:pPr algn="r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ASST. PROF.</a:t>
            </a:r>
          </a:p>
          <a:p>
            <a:pPr algn="r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PDMSNC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</TotalTime>
  <Words>10</Words>
  <Application>Microsoft Macintosh PowerPoint</Application>
  <PresentationFormat>On-screen Show (4:3)</PresentationFormat>
  <Paragraphs>4</Paragraphs>
  <Slides>124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25" baseType="lpstr">
      <vt:lpstr>Solstice</vt:lpstr>
      <vt:lpstr>NORMAL PREGNANCY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PREGNANCY </dc:title>
  <dc:subject/>
  <dc:creator/>
  <cp:keywords/>
  <dc:description>generated using python-pptx</dc:description>
  <cp:lastModifiedBy>Lenovo</cp:lastModifiedBy>
  <cp:revision>2</cp:revision>
  <dcterms:created xsi:type="dcterms:W3CDTF">2013-01-27T09:14:16Z</dcterms:created>
  <dcterms:modified xsi:type="dcterms:W3CDTF">2025-05-07T03:17:28Z</dcterms:modified>
  <cp:category/>
</cp:coreProperties>
</file>