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jpg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jpg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g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jpg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jpg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jpg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jpg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1-Complications-of-labo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0-Complications-of-labo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0-Complications-of-labor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1-Complications-of-labor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2-Complications-of-labor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3-Complications-of-labor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4-Complications-of-labor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5-Complications-of-labor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6-Complications-of-labor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7-Complications-of-labor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8-Complications-of-labor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9-Complications-of-labor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1-Complications-of-labo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2-Complications-of-labo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3-Complications-of-labo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4-Complications-of-labo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5-Complications-of-labo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6-Complications-of-labo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7-Complications-of-labo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8-Complications-of-labo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9-Complications-of-labo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2-Complications-of-labo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0-Complications-of-labo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1-Complications-of-labo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2-Complications-of-labo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3-Complications-of-labo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4-Complications-of-labo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5-Complications-of-labo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6-Complications-of-labo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7-Complications-of-labo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8-Complications-of-labo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9-Complications-of-labo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3-Complications-of-labo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0-Complications-of-labo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1-Complications-of-labo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2-Complications-of-labo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3-Complications-of-labo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4-Complications-of-labo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5-Complications-of-labo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6-Complications-of-labo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7-Complications-of-labo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8-Complications-of-labo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9-Complications-of-labo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4-Complications-of-labo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0-Complications-of-labo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1-Complications-of-labo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2-Complications-of-labo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3-Complications-of-labo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4-Complications-of-labo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5-Complications-of-labo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6-Complications-of-labo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7-Complications-of-labo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8-Complications-of-labo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9-Complications-of-labo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5-Complications-of-labo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0-Complications-of-labo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1-Complications-of-labo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2-Complications-of-labo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3-Complications-of-labor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4-Complications-of-labo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5-Complications-of-labor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6-Complications-of-labor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7-Complications-of-labor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8-Complications-of-labor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9-Complications-of-labor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6-Complications-of-labo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0-Complications-of-labor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1-Complications-of-labor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2-Complications-of-labor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3-Complications-of-labor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4-Complications-of-labor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5-Complications-of-labor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6-Complications-of-labor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7-Complications-of-labor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8-Complications-of-labor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9-Complications-of-labor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7-Complications-of-labo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0-Complications-of-labor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1-Complications-of-labor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2-Complications-of-labor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3-Complications-of-labor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4-Complications-of-labor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5-Complications-of-labor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6-Complications-of-labor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7-Complications-of-labor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8-Complications-of-labor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9-Complications-of-labor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8-Complications-of-labo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0-Complications-of-labor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1-Complications-of-labor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2-Complications-of-labor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3-Complications-of-labor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4-Complications-of-labor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5-Complications-of-labor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6-Complications-of-labor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7-Complications-of-labor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8-Complications-of-labor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9-Complications-of-labor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9-Complications-of-labo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0-Complications-of-labor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1-Complications-of-labor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2-Complications-of-labor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3-Complications-of-labor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4-Complications-of-labor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5-Complications-of-labor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6-Complications-of-labor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7-Complications-of-labor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8-Complications-of-labor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9-Complications-of-labor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