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17534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lgerian" pitchFamily="82" charset="0"/>
              </a:rPr>
              <a:t>OBSTRUCTED LABOUR </a:t>
            </a:r>
            <a:endParaRPr lang="en-US" sz="6600" b="1" dirty="0">
              <a:solidFill>
                <a:srgbClr val="0070C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Macintosh PowerPoint</Application>
  <PresentationFormat>On-screen Show (4:3)</PresentationFormat>
  <Paragraphs>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OBSTRUCTED LABOUR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OBSTRUCTED LABOUR 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2025-08-22T03:09:21Z</dcterms:modified>
  <cp:category/>
</cp:coreProperties>
</file>