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97380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lgerian" pitchFamily="82" charset="0"/>
              </a:rPr>
              <a:t>REPRODUCTIVE SYSTEM </a:t>
            </a:r>
            <a:endParaRPr sz="540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</TotalTime>
  <Words>2</Words>
  <Application>Microsoft Macintosh PowerPoint</Application>
  <PresentationFormat>On-screen Show (4:3)</PresentationFormat>
  <Paragraphs>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Flow</vt:lpstr>
      <vt:lpstr>REPRODUCTIVE SYSTEM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>generated using python-pptx</dc:description>
  <cp:lastModifiedBy>Lenovo</cp:lastModifiedBy>
  <cp:revision>3</cp:revision>
  <dcterms:created xsi:type="dcterms:W3CDTF">2013-01-27T09:14:16Z</dcterms:created>
  <dcterms:modified xsi:type="dcterms:W3CDTF">2025-06-12T03:43:03Z</dcterms:modified>
  <cp:category/>
</cp:coreProperties>
</file>