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pPr/>
              <a:t>8/28/2025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33128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lgerian" pitchFamily="82" charset="0"/>
              </a:rPr>
              <a:t>UNCORDINATED UTERINE ACTION </a:t>
            </a:r>
            <a:endParaRPr lang="en-US" sz="5400" dirty="0">
              <a:solidFill>
                <a:schemeClr val="tx2">
                  <a:lumMod val="60000"/>
                  <a:lumOff val="40000"/>
                </a:schemeClr>
              </a:solidFill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</Words>
  <Application>Microsoft Macintosh PowerPoint</Application>
  <PresentationFormat>On-screen Show (4:3)</PresentationFormat>
  <Paragraphs>1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UNCORDINATED UTERINE ACTION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UNCORDINATED UTERINE ACTION </dc:title>
  <dc:subject/>
  <dc:creator/>
  <cp:keywords/>
  <dc:description>generated using python-pptx</dc:description>
  <cp:lastModifiedBy>Lenovo</cp:lastModifiedBy>
  <cp:revision>2</cp:revision>
  <dcterms:created xsi:type="dcterms:W3CDTF">2013-01-27T09:14:16Z</dcterms:created>
  <dcterms:modified xsi:type="dcterms:W3CDTF">2025-08-28T05:31:26Z</dcterms:modified>
  <cp:category/>
</cp:coreProperties>
</file>